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6" r:id="rId2"/>
    <p:sldId id="270" r:id="rId3"/>
    <p:sldId id="259" r:id="rId4"/>
    <p:sldId id="258" r:id="rId5"/>
    <p:sldId id="257" r:id="rId6"/>
    <p:sldId id="260" r:id="rId7"/>
    <p:sldId id="261" r:id="rId8"/>
    <p:sldId id="262" r:id="rId9"/>
    <p:sldId id="279" r:id="rId10"/>
    <p:sldId id="263" r:id="rId11"/>
    <p:sldId id="264" r:id="rId12"/>
    <p:sldId id="265" r:id="rId13"/>
    <p:sldId id="266" r:id="rId14"/>
    <p:sldId id="268" r:id="rId15"/>
    <p:sldId id="267" r:id="rId16"/>
    <p:sldId id="280" r:id="rId17"/>
    <p:sldId id="271" r:id="rId18"/>
    <p:sldId id="281" r:id="rId19"/>
    <p:sldId id="272" r:id="rId20"/>
    <p:sldId id="273" r:id="rId21"/>
    <p:sldId id="275" r:id="rId22"/>
    <p:sldId id="277" r:id="rId23"/>
    <p:sldId id="274" r:id="rId24"/>
    <p:sldId id="276" r:id="rId25"/>
    <p:sldId id="278" r:id="rId2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40FEF5-2916-C2F8-E414-C151C32FC249}" v="17" dt="2022-08-29T21:18:18.009"/>
    <p1510:client id="{6650B981-D80E-49F0-82E7-622903320A2A}" v="36" dt="2022-09-03T14:43:27.640"/>
    <p1510:client id="{75677ACA-6FE7-A100-3A22-7ECE82D5948B}" v="20" dt="2022-08-30T20:25:31.485"/>
    <p1510:client id="{763B1847-60A1-16E9-FD3E-82F2FCA89091}" v="6" dt="2022-09-01T15:21:00.015"/>
    <p1510:client id="{788F41B1-E4E1-25ED-7B80-2D060D4EE47B}" v="15" dt="2022-09-06T17:53:31.885"/>
    <p1510:client id="{7A879112-596E-58A6-F937-317750A021D2}" v="51" dt="2022-09-02T03:01:01.571"/>
    <p1510:client id="{8DA372EA-039F-C250-63C5-4B80566D907F}" v="155" dt="2022-08-30T01:18:39.569"/>
    <p1510:client id="{A4AE6ABF-AEF6-B32E-A7B5-2B0A6D25F013}" v="314" dt="2022-08-31T03:01:17.729"/>
    <p1510:client id="{A53852D7-F043-5BCE-414F-D79D0D67C713}" v="6" dt="2022-09-02T21:11:48.237"/>
    <p1510:client id="{AD1BD6E2-4684-5B0A-6B01-C1AE34C9A0A5}" v="90" dt="2022-08-31T23:17:45.565"/>
    <p1510:client id="{B6EE8FAD-50F6-5823-F61E-205B527F4D5C}" v="53" dt="2022-09-07T02:51:16.856"/>
    <p1510:client id="{BEA0F4A9-323A-15B2-0A07-7C24B17CAE97}" v="252" dt="2022-09-07T12:55:42.551"/>
    <p1510:client id="{CB5EC5EB-179A-7C95-4422-E0034A485A41}" v="15" dt="2022-09-05T01:48:00.850"/>
    <p1510:client id="{D048F8AE-EAEA-D5E8-DB45-4763C81182C0}" v="167" dt="2022-08-29T20:43:15.572"/>
    <p1510:client id="{D3C462E2-91CD-5004-F86B-82F813300963}" v="1" dt="2022-09-05T21:48:12.754"/>
    <p1510:client id="{D68A1957-604E-4D45-0B71-165DF34190A7}" v="547" dt="2022-09-04T19:11:24.680"/>
    <p1510:client id="{E9AA519A-B7C4-6BFD-A820-7C26DEEBA897}" v="93" dt="2022-09-06T02:05:18.786"/>
    <p1510:client id="{F93ADFAF-FC39-C038-521B-A55A930129A0}" v="135" dt="2022-08-29T20:30:16.5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232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396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284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794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335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007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618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802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36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745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222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2041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EiD2z1AByM?t=1584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C9D962-F904-4553-A140-500CF3EFC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2FE0FA2-B10C-4B9F-B9CC-E5D9AD400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314048">
            <a:off x="-271537" y="-884980"/>
            <a:ext cx="12642772" cy="6248341"/>
          </a:xfrm>
          <a:custGeom>
            <a:avLst/>
            <a:gdLst>
              <a:gd name="connsiteX0" fmla="*/ 12642772 w 12642772"/>
              <a:gd name="connsiteY0" fmla="*/ 4432052 h 6248341"/>
              <a:gd name="connsiteX1" fmla="*/ 586822 w 12642772"/>
              <a:gd name="connsiteY1" fmla="*/ 6248341 h 6248341"/>
              <a:gd name="connsiteX2" fmla="*/ 0 w 12642772"/>
              <a:gd name="connsiteY2" fmla="*/ 2394542 h 6248341"/>
              <a:gd name="connsiteX3" fmla="*/ 52893 w 12642772"/>
              <a:gd name="connsiteY3" fmla="*/ 2306669 h 6248341"/>
              <a:gd name="connsiteX4" fmla="*/ 131535 w 12642772"/>
              <a:gd name="connsiteY4" fmla="*/ 2293621 h 6248341"/>
              <a:gd name="connsiteX5" fmla="*/ 244153 w 12642772"/>
              <a:gd name="connsiteY5" fmla="*/ 2272261 h 6248341"/>
              <a:gd name="connsiteX6" fmla="*/ 324401 w 12642772"/>
              <a:gd name="connsiteY6" fmla="*/ 2233208 h 6248341"/>
              <a:gd name="connsiteX7" fmla="*/ 463569 w 12642772"/>
              <a:gd name="connsiteY7" fmla="*/ 2158308 h 6248341"/>
              <a:gd name="connsiteX8" fmla="*/ 582537 w 12642772"/>
              <a:gd name="connsiteY8" fmla="*/ 2095961 h 6248341"/>
              <a:gd name="connsiteX9" fmla="*/ 638937 w 12642772"/>
              <a:gd name="connsiteY9" fmla="*/ 2008169 h 6248341"/>
              <a:gd name="connsiteX10" fmla="*/ 749855 w 12642772"/>
              <a:gd name="connsiteY10" fmla="*/ 1936088 h 6248341"/>
              <a:gd name="connsiteX11" fmla="*/ 856553 w 12642772"/>
              <a:gd name="connsiteY11" fmla="*/ 1892728 h 6248341"/>
              <a:gd name="connsiteX12" fmla="*/ 939338 w 12642772"/>
              <a:gd name="connsiteY12" fmla="*/ 1863906 h 6248341"/>
              <a:gd name="connsiteX13" fmla="*/ 987836 w 12642772"/>
              <a:gd name="connsiteY13" fmla="*/ 1848470 h 6248341"/>
              <a:gd name="connsiteX14" fmla="*/ 1086094 w 12642772"/>
              <a:gd name="connsiteY14" fmla="*/ 1834336 h 6248341"/>
              <a:gd name="connsiteX15" fmla="*/ 1155607 w 12642772"/>
              <a:gd name="connsiteY15" fmla="*/ 1814299 h 6248341"/>
              <a:gd name="connsiteX16" fmla="*/ 1219621 w 12642772"/>
              <a:gd name="connsiteY16" fmla="*/ 1774472 h 6248341"/>
              <a:gd name="connsiteX17" fmla="*/ 1275113 w 12642772"/>
              <a:gd name="connsiteY17" fmla="*/ 1734756 h 6248341"/>
              <a:gd name="connsiteX18" fmla="*/ 1337800 w 12642772"/>
              <a:gd name="connsiteY18" fmla="*/ 1684579 h 6248341"/>
              <a:gd name="connsiteX19" fmla="*/ 1526287 w 12642772"/>
              <a:gd name="connsiteY19" fmla="*/ 1602057 h 6248341"/>
              <a:gd name="connsiteX20" fmla="*/ 1579126 w 12642772"/>
              <a:gd name="connsiteY20" fmla="*/ 1559561 h 6248341"/>
              <a:gd name="connsiteX21" fmla="*/ 1651242 w 12642772"/>
              <a:gd name="connsiteY21" fmla="*/ 1546569 h 6248341"/>
              <a:gd name="connsiteX22" fmla="*/ 1712038 w 12642772"/>
              <a:gd name="connsiteY22" fmla="*/ 1533432 h 6248341"/>
              <a:gd name="connsiteX23" fmla="*/ 1758402 w 12642772"/>
              <a:gd name="connsiteY23" fmla="*/ 1525816 h 6248341"/>
              <a:gd name="connsiteX24" fmla="*/ 1831776 w 12642772"/>
              <a:gd name="connsiteY24" fmla="*/ 1504679 h 6248341"/>
              <a:gd name="connsiteX25" fmla="*/ 1963032 w 12642772"/>
              <a:gd name="connsiteY25" fmla="*/ 1472999 h 6248341"/>
              <a:gd name="connsiteX26" fmla="*/ 2006520 w 12642772"/>
              <a:gd name="connsiteY26" fmla="*/ 1464281 h 6248341"/>
              <a:gd name="connsiteX27" fmla="*/ 2049195 w 12642772"/>
              <a:gd name="connsiteY27" fmla="*/ 1459572 h 6248341"/>
              <a:gd name="connsiteX28" fmla="*/ 2125117 w 12642772"/>
              <a:gd name="connsiteY28" fmla="*/ 1432093 h 6248341"/>
              <a:gd name="connsiteX29" fmla="*/ 2234987 w 12642772"/>
              <a:gd name="connsiteY29" fmla="*/ 1408543 h 6248341"/>
              <a:gd name="connsiteX30" fmla="*/ 2349979 w 12642772"/>
              <a:gd name="connsiteY30" fmla="*/ 1370325 h 6248341"/>
              <a:gd name="connsiteX31" fmla="*/ 2490342 w 12642772"/>
              <a:gd name="connsiteY31" fmla="*/ 1337371 h 6248341"/>
              <a:gd name="connsiteX32" fmla="*/ 2721983 w 12642772"/>
              <a:gd name="connsiteY32" fmla="*/ 1255221 h 6248341"/>
              <a:gd name="connsiteX33" fmla="*/ 2740778 w 12642772"/>
              <a:gd name="connsiteY33" fmla="*/ 1232389 h 6248341"/>
              <a:gd name="connsiteX34" fmla="*/ 2772006 w 12642772"/>
              <a:gd name="connsiteY34" fmla="*/ 1218123 h 6248341"/>
              <a:gd name="connsiteX35" fmla="*/ 2850754 w 12642772"/>
              <a:gd name="connsiteY35" fmla="*/ 1180094 h 6248341"/>
              <a:gd name="connsiteX36" fmla="*/ 2872381 w 12642772"/>
              <a:gd name="connsiteY36" fmla="*/ 1159349 h 6248341"/>
              <a:gd name="connsiteX37" fmla="*/ 2877664 w 12642772"/>
              <a:gd name="connsiteY37" fmla="*/ 1153429 h 6248341"/>
              <a:gd name="connsiteX38" fmla="*/ 2898982 w 12642772"/>
              <a:gd name="connsiteY38" fmla="*/ 1143332 h 6248341"/>
              <a:gd name="connsiteX39" fmla="*/ 2900154 w 12642772"/>
              <a:gd name="connsiteY39" fmla="*/ 1144257 h 6248341"/>
              <a:gd name="connsiteX40" fmla="*/ 2913224 w 12642772"/>
              <a:gd name="connsiteY40" fmla="*/ 1144530 h 6248341"/>
              <a:gd name="connsiteX41" fmla="*/ 2936660 w 12642772"/>
              <a:gd name="connsiteY41" fmla="*/ 1142412 h 6248341"/>
              <a:gd name="connsiteX42" fmla="*/ 2997572 w 12642772"/>
              <a:gd name="connsiteY42" fmla="*/ 1141831 h 6248341"/>
              <a:gd name="connsiteX43" fmla="*/ 3044472 w 12642772"/>
              <a:gd name="connsiteY43" fmla="*/ 1131369 h 6248341"/>
              <a:gd name="connsiteX44" fmla="*/ 3044790 w 12642772"/>
              <a:gd name="connsiteY44" fmla="*/ 1131569 h 6248341"/>
              <a:gd name="connsiteX45" fmla="*/ 3053469 w 12642772"/>
              <a:gd name="connsiteY45" fmla="*/ 1129009 h 6248341"/>
              <a:gd name="connsiteX46" fmla="*/ 3058924 w 12642772"/>
              <a:gd name="connsiteY46" fmla="*/ 1126056 h 6248341"/>
              <a:gd name="connsiteX47" fmla="*/ 3074299 w 12642772"/>
              <a:gd name="connsiteY47" fmla="*/ 1120405 h 6248341"/>
              <a:gd name="connsiteX48" fmla="*/ 3080657 w 12642772"/>
              <a:gd name="connsiteY48" fmla="*/ 1120171 h 6248341"/>
              <a:gd name="connsiteX49" fmla="*/ 3085901 w 12642772"/>
              <a:gd name="connsiteY49" fmla="*/ 1121681 h 6248341"/>
              <a:gd name="connsiteX50" fmla="*/ 3109448 w 12642772"/>
              <a:gd name="connsiteY50" fmla="*/ 1097576 h 6248341"/>
              <a:gd name="connsiteX51" fmla="*/ 3120280 w 12642772"/>
              <a:gd name="connsiteY51" fmla="*/ 1092673 h 6248341"/>
              <a:gd name="connsiteX52" fmla="*/ 3151969 w 12642772"/>
              <a:gd name="connsiteY52" fmla="*/ 1093148 h 6248341"/>
              <a:gd name="connsiteX53" fmla="*/ 3156202 w 12642772"/>
              <a:gd name="connsiteY53" fmla="*/ 1091941 h 6248341"/>
              <a:gd name="connsiteX54" fmla="*/ 3218578 w 12642772"/>
              <a:gd name="connsiteY54" fmla="*/ 1084695 h 6248341"/>
              <a:gd name="connsiteX55" fmla="*/ 3291572 w 12642772"/>
              <a:gd name="connsiteY55" fmla="*/ 1074108 h 6248341"/>
              <a:gd name="connsiteX56" fmla="*/ 3335322 w 12642772"/>
              <a:gd name="connsiteY56" fmla="*/ 1065344 h 6248341"/>
              <a:gd name="connsiteX57" fmla="*/ 3444471 w 12642772"/>
              <a:gd name="connsiteY57" fmla="*/ 1040037 h 6248341"/>
              <a:gd name="connsiteX58" fmla="*/ 3516736 w 12642772"/>
              <a:gd name="connsiteY58" fmla="*/ 1044495 h 6248341"/>
              <a:gd name="connsiteX59" fmla="*/ 3529913 w 12642772"/>
              <a:gd name="connsiteY59" fmla="*/ 1036395 h 6248341"/>
              <a:gd name="connsiteX60" fmla="*/ 3534215 w 12642772"/>
              <a:gd name="connsiteY60" fmla="*/ 1032644 h 6248341"/>
              <a:gd name="connsiteX61" fmla="*/ 3541901 w 12642772"/>
              <a:gd name="connsiteY61" fmla="*/ 1028655 h 6248341"/>
              <a:gd name="connsiteX62" fmla="*/ 3542297 w 12642772"/>
              <a:gd name="connsiteY62" fmla="*/ 1028781 h 6248341"/>
              <a:gd name="connsiteX63" fmla="*/ 3549091 w 12642772"/>
              <a:gd name="connsiteY63" fmla="*/ 1024603 h 6248341"/>
              <a:gd name="connsiteX64" fmla="*/ 3668564 w 12642772"/>
              <a:gd name="connsiteY64" fmla="*/ 992085 h 6248341"/>
              <a:gd name="connsiteX65" fmla="*/ 3681760 w 12642772"/>
              <a:gd name="connsiteY65" fmla="*/ 989897 h 6248341"/>
              <a:gd name="connsiteX66" fmla="*/ 3683298 w 12642772"/>
              <a:gd name="connsiteY66" fmla="*/ 990533 h 6248341"/>
              <a:gd name="connsiteX67" fmla="*/ 3701238 w 12642772"/>
              <a:gd name="connsiteY67" fmla="*/ 978370 h 6248341"/>
              <a:gd name="connsiteX68" fmla="*/ 3727029 w 12642772"/>
              <a:gd name="connsiteY68" fmla="*/ 982634 h 6248341"/>
              <a:gd name="connsiteX69" fmla="*/ 3827462 w 12642772"/>
              <a:gd name="connsiteY69" fmla="*/ 983777 h 6248341"/>
              <a:gd name="connsiteX70" fmla="*/ 3939255 w 12642772"/>
              <a:gd name="connsiteY70" fmla="*/ 962526 h 6248341"/>
              <a:gd name="connsiteX71" fmla="*/ 3976764 w 12642772"/>
              <a:gd name="connsiteY71" fmla="*/ 943975 h 6248341"/>
              <a:gd name="connsiteX72" fmla="*/ 4039745 w 12642772"/>
              <a:gd name="connsiteY72" fmla="*/ 913576 h 6248341"/>
              <a:gd name="connsiteX73" fmla="*/ 4081478 w 12642772"/>
              <a:gd name="connsiteY73" fmla="*/ 863744 h 6248341"/>
              <a:gd name="connsiteX74" fmla="*/ 4136255 w 12642772"/>
              <a:gd name="connsiteY74" fmla="*/ 849070 h 6248341"/>
              <a:gd name="connsiteX75" fmla="*/ 4155885 w 12642772"/>
              <a:gd name="connsiteY75" fmla="*/ 880724 h 6248341"/>
              <a:gd name="connsiteX76" fmla="*/ 4212239 w 12642772"/>
              <a:gd name="connsiteY76" fmla="*/ 853648 h 6248341"/>
              <a:gd name="connsiteX77" fmla="*/ 4296968 w 12642772"/>
              <a:gd name="connsiteY77" fmla="*/ 808725 h 6248341"/>
              <a:gd name="connsiteX78" fmla="*/ 4347619 w 12642772"/>
              <a:gd name="connsiteY78" fmla="*/ 791871 h 6248341"/>
              <a:gd name="connsiteX79" fmla="*/ 4484035 w 12642772"/>
              <a:gd name="connsiteY79" fmla="*/ 736001 h 6248341"/>
              <a:gd name="connsiteX80" fmla="*/ 4619194 w 12642772"/>
              <a:gd name="connsiteY80" fmla="*/ 672546 h 6248341"/>
              <a:gd name="connsiteX81" fmla="*/ 4648276 w 12642772"/>
              <a:gd name="connsiteY81" fmla="*/ 677255 h 6248341"/>
              <a:gd name="connsiteX82" fmla="*/ 4658535 w 12642772"/>
              <a:gd name="connsiteY82" fmla="*/ 658404 h 6248341"/>
              <a:gd name="connsiteX83" fmla="*/ 4684435 w 12642772"/>
              <a:gd name="connsiteY83" fmla="*/ 658040 h 6248341"/>
              <a:gd name="connsiteX84" fmla="*/ 4685966 w 12642772"/>
              <a:gd name="connsiteY84" fmla="*/ 659300 h 6248341"/>
              <a:gd name="connsiteX85" fmla="*/ 4773323 w 12642772"/>
              <a:gd name="connsiteY85" fmla="*/ 620033 h 6248341"/>
              <a:gd name="connsiteX86" fmla="*/ 4789881 w 12642772"/>
              <a:gd name="connsiteY86" fmla="*/ 612833 h 6248341"/>
              <a:gd name="connsiteX87" fmla="*/ 4793116 w 12642772"/>
              <a:gd name="connsiteY87" fmla="*/ 606807 h 6248341"/>
              <a:gd name="connsiteX88" fmla="*/ 4818294 w 12642772"/>
              <a:gd name="connsiteY88" fmla="*/ 598208 h 6248341"/>
              <a:gd name="connsiteX89" fmla="*/ 4889379 w 12642772"/>
              <a:gd name="connsiteY89" fmla="*/ 574856 h 6248341"/>
              <a:gd name="connsiteX90" fmla="*/ 4967000 w 12642772"/>
              <a:gd name="connsiteY90" fmla="*/ 563548 h 6248341"/>
              <a:gd name="connsiteX91" fmla="*/ 5011397 w 12642772"/>
              <a:gd name="connsiteY91" fmla="*/ 546508 h 6248341"/>
              <a:gd name="connsiteX92" fmla="*/ 5017511 w 12642772"/>
              <a:gd name="connsiteY92" fmla="*/ 542737 h 6248341"/>
              <a:gd name="connsiteX93" fmla="*/ 5022951 w 12642772"/>
              <a:gd name="connsiteY93" fmla="*/ 543578 h 6248341"/>
              <a:gd name="connsiteX94" fmla="*/ 5028686 w 12642772"/>
              <a:gd name="connsiteY94" fmla="*/ 550797 h 6248341"/>
              <a:gd name="connsiteX95" fmla="*/ 5055222 w 12642772"/>
              <a:gd name="connsiteY95" fmla="*/ 551685 h 6248341"/>
              <a:gd name="connsiteX96" fmla="*/ 5058043 w 12642772"/>
              <a:gd name="connsiteY96" fmla="*/ 549365 h 6248341"/>
              <a:gd name="connsiteX97" fmla="*/ 5080769 w 12642772"/>
              <a:gd name="connsiteY97" fmla="*/ 559110 h 6248341"/>
              <a:gd name="connsiteX98" fmla="*/ 5100831 w 12642772"/>
              <a:gd name="connsiteY98" fmla="*/ 578170 h 6248341"/>
              <a:gd name="connsiteX99" fmla="*/ 5323302 w 12642772"/>
              <a:gd name="connsiteY99" fmla="*/ 551607 h 6248341"/>
              <a:gd name="connsiteX100" fmla="*/ 5524173 w 12642772"/>
              <a:gd name="connsiteY100" fmla="*/ 623428 h 6248341"/>
              <a:gd name="connsiteX101" fmla="*/ 5644692 w 12642772"/>
              <a:gd name="connsiteY101" fmla="*/ 606574 h 6248341"/>
              <a:gd name="connsiteX102" fmla="*/ 5984259 w 12642772"/>
              <a:gd name="connsiteY102" fmla="*/ 559264 h 6248341"/>
              <a:gd name="connsiteX103" fmla="*/ 6059790 w 12642772"/>
              <a:gd name="connsiteY103" fmla="*/ 538457 h 6248341"/>
              <a:gd name="connsiteX104" fmla="*/ 6130495 w 12642772"/>
              <a:gd name="connsiteY104" fmla="*/ 565308 h 6248341"/>
              <a:gd name="connsiteX105" fmla="*/ 6157089 w 12642772"/>
              <a:gd name="connsiteY105" fmla="*/ 547229 h 6248341"/>
              <a:gd name="connsiteX106" fmla="*/ 6161628 w 12642772"/>
              <a:gd name="connsiteY106" fmla="*/ 543616 h 6248341"/>
              <a:gd name="connsiteX107" fmla="*/ 6180804 w 12642772"/>
              <a:gd name="connsiteY107" fmla="*/ 539939 h 6248341"/>
              <a:gd name="connsiteX108" fmla="*/ 6184951 w 12642772"/>
              <a:gd name="connsiteY108" fmla="*/ 525424 h 6248341"/>
              <a:gd name="connsiteX109" fmla="*/ 6212909 w 12642772"/>
              <a:gd name="connsiteY109" fmla="*/ 510232 h 6248341"/>
              <a:gd name="connsiteX110" fmla="*/ 6248556 w 12642772"/>
              <a:gd name="connsiteY110" fmla="*/ 507226 h 6248341"/>
              <a:gd name="connsiteX111" fmla="*/ 6419167 w 12642772"/>
              <a:gd name="connsiteY111" fmla="*/ 508015 h 6248341"/>
              <a:gd name="connsiteX112" fmla="*/ 6520553 w 12642772"/>
              <a:gd name="connsiteY112" fmla="*/ 499890 h 6248341"/>
              <a:gd name="connsiteX113" fmla="*/ 6557985 w 12642772"/>
              <a:gd name="connsiteY113" fmla="*/ 483298 h 6248341"/>
              <a:gd name="connsiteX114" fmla="*/ 6610986 w 12642772"/>
              <a:gd name="connsiteY114" fmla="*/ 469207 h 6248341"/>
              <a:gd name="connsiteX115" fmla="*/ 6703685 w 12642772"/>
              <a:gd name="connsiteY115" fmla="*/ 433885 h 6248341"/>
              <a:gd name="connsiteX116" fmla="*/ 6829686 w 12642772"/>
              <a:gd name="connsiteY116" fmla="*/ 404609 h 6248341"/>
              <a:gd name="connsiteX117" fmla="*/ 6926071 w 12642772"/>
              <a:gd name="connsiteY117" fmla="*/ 440952 h 6248341"/>
              <a:gd name="connsiteX118" fmla="*/ 6933459 w 12642772"/>
              <a:gd name="connsiteY118" fmla="*/ 430117 h 6248341"/>
              <a:gd name="connsiteX119" fmla="*/ 6997730 w 12642772"/>
              <a:gd name="connsiteY119" fmla="*/ 427075 h 6248341"/>
              <a:gd name="connsiteX120" fmla="*/ 7228068 w 12642772"/>
              <a:gd name="connsiteY120" fmla="*/ 485987 h 6248341"/>
              <a:gd name="connsiteX121" fmla="*/ 7353524 w 12642772"/>
              <a:gd name="connsiteY121" fmla="*/ 478122 h 6248341"/>
              <a:gd name="connsiteX122" fmla="*/ 7397216 w 12642772"/>
              <a:gd name="connsiteY122" fmla="*/ 464113 h 6248341"/>
              <a:gd name="connsiteX123" fmla="*/ 7470470 w 12642772"/>
              <a:gd name="connsiteY123" fmla="*/ 441338 h 6248341"/>
              <a:gd name="connsiteX124" fmla="*/ 7523162 w 12642772"/>
              <a:gd name="connsiteY124" fmla="*/ 396692 h 6248341"/>
              <a:gd name="connsiteX125" fmla="*/ 7585229 w 12642772"/>
              <a:gd name="connsiteY125" fmla="*/ 388596 h 6248341"/>
              <a:gd name="connsiteX126" fmla="*/ 7602312 w 12642772"/>
              <a:gd name="connsiteY126" fmla="*/ 422441 h 6248341"/>
              <a:gd name="connsiteX127" fmla="*/ 7667842 w 12642772"/>
              <a:gd name="connsiteY127" fmla="*/ 402184 h 6248341"/>
              <a:gd name="connsiteX128" fmla="*/ 7766955 w 12642772"/>
              <a:gd name="connsiteY128" fmla="*/ 367538 h 6248341"/>
              <a:gd name="connsiteX129" fmla="*/ 7824808 w 12642772"/>
              <a:gd name="connsiteY129" fmla="*/ 356782 h 6248341"/>
              <a:gd name="connsiteX130" fmla="*/ 7982082 w 12642772"/>
              <a:gd name="connsiteY130" fmla="*/ 317381 h 6248341"/>
              <a:gd name="connsiteX131" fmla="*/ 8139042 w 12642772"/>
              <a:gd name="connsiteY131" fmla="*/ 270278 h 6248341"/>
              <a:gd name="connsiteX132" fmla="*/ 8188479 w 12642772"/>
              <a:gd name="connsiteY132" fmla="*/ 250893 h 6248341"/>
              <a:gd name="connsiteX133" fmla="*/ 8197460 w 12642772"/>
              <a:gd name="connsiteY133" fmla="*/ 227412 h 6248341"/>
              <a:gd name="connsiteX134" fmla="*/ 8236543 w 12642772"/>
              <a:gd name="connsiteY134" fmla="*/ 231896 h 6248341"/>
              <a:gd name="connsiteX135" fmla="*/ 8288656 w 12642772"/>
              <a:gd name="connsiteY135" fmla="*/ 233518 h 6248341"/>
              <a:gd name="connsiteX136" fmla="*/ 8365194 w 12642772"/>
              <a:gd name="connsiteY136" fmla="*/ 255354 h 6248341"/>
              <a:gd name="connsiteX137" fmla="*/ 8371093 w 12642772"/>
              <a:gd name="connsiteY137" fmla="*/ 253056 h 6248341"/>
              <a:gd name="connsiteX138" fmla="*/ 8380079 w 12642772"/>
              <a:gd name="connsiteY138" fmla="*/ 251533 h 6248341"/>
              <a:gd name="connsiteX139" fmla="*/ 8380352 w 12642772"/>
              <a:gd name="connsiteY139" fmla="*/ 251771 h 6248341"/>
              <a:gd name="connsiteX140" fmla="*/ 8388670 w 12642772"/>
              <a:gd name="connsiteY140" fmla="*/ 249803 h 6248341"/>
              <a:gd name="connsiteX141" fmla="*/ 8439400 w 12642772"/>
              <a:gd name="connsiteY141" fmla="*/ 252189 h 6248341"/>
              <a:gd name="connsiteX142" fmla="*/ 8502127 w 12642772"/>
              <a:gd name="connsiteY142" fmla="*/ 246524 h 6248341"/>
              <a:gd name="connsiteX143" fmla="*/ 8575600 w 12642772"/>
              <a:gd name="connsiteY143" fmla="*/ 247912 h 6248341"/>
              <a:gd name="connsiteX144" fmla="*/ 8609423 w 12642772"/>
              <a:gd name="connsiteY144" fmla="*/ 225288 h 6248341"/>
              <a:gd name="connsiteX145" fmla="*/ 8628794 w 12642772"/>
              <a:gd name="connsiteY145" fmla="*/ 220632 h 6248341"/>
              <a:gd name="connsiteX146" fmla="*/ 8631243 w 12642772"/>
              <a:gd name="connsiteY146" fmla="*/ 221270 h 6248341"/>
              <a:gd name="connsiteX147" fmla="*/ 8708752 w 12642772"/>
              <a:gd name="connsiteY147" fmla="*/ 203517 h 6248341"/>
              <a:gd name="connsiteX148" fmla="*/ 8825952 w 12642772"/>
              <a:gd name="connsiteY148" fmla="*/ 177822 h 6248341"/>
              <a:gd name="connsiteX149" fmla="*/ 8862166 w 12642772"/>
              <a:gd name="connsiteY149" fmla="*/ 170735 h 6248341"/>
              <a:gd name="connsiteX150" fmla="*/ 8884490 w 12642772"/>
              <a:gd name="connsiteY150" fmla="*/ 165616 h 6248341"/>
              <a:gd name="connsiteX151" fmla="*/ 8918298 w 12642772"/>
              <a:gd name="connsiteY151" fmla="*/ 194546 h 6248341"/>
              <a:gd name="connsiteX152" fmla="*/ 8948572 w 12642772"/>
              <a:gd name="connsiteY152" fmla="*/ 207940 h 6248341"/>
              <a:gd name="connsiteX153" fmla="*/ 9104724 w 12642772"/>
              <a:gd name="connsiteY153" fmla="*/ 178319 h 6248341"/>
              <a:gd name="connsiteX154" fmla="*/ 9198328 w 12642772"/>
              <a:gd name="connsiteY154" fmla="*/ 159122 h 6248341"/>
              <a:gd name="connsiteX155" fmla="*/ 9339412 w 12642772"/>
              <a:gd name="connsiteY155" fmla="*/ 203422 h 6248341"/>
              <a:gd name="connsiteX156" fmla="*/ 9409165 w 12642772"/>
              <a:gd name="connsiteY156" fmla="*/ 216989 h 6248341"/>
              <a:gd name="connsiteX157" fmla="*/ 9516379 w 12642772"/>
              <a:gd name="connsiteY157" fmla="*/ 220757 h 6248341"/>
              <a:gd name="connsiteX158" fmla="*/ 9615958 w 12642772"/>
              <a:gd name="connsiteY158" fmla="*/ 196389 h 6248341"/>
              <a:gd name="connsiteX159" fmla="*/ 9860346 w 12642772"/>
              <a:gd name="connsiteY159" fmla="*/ 177067 h 6248341"/>
              <a:gd name="connsiteX160" fmla="*/ 10071193 w 12642772"/>
              <a:gd name="connsiteY160" fmla="*/ 142345 h 6248341"/>
              <a:gd name="connsiteX161" fmla="*/ 10270876 w 12642772"/>
              <a:gd name="connsiteY161" fmla="*/ 164464 h 6248341"/>
              <a:gd name="connsiteX162" fmla="*/ 10338607 w 12642772"/>
              <a:gd name="connsiteY162" fmla="*/ 202846 h 6248341"/>
              <a:gd name="connsiteX163" fmla="*/ 10370927 w 12642772"/>
              <a:gd name="connsiteY163" fmla="*/ 198630 h 6248341"/>
              <a:gd name="connsiteX164" fmla="*/ 10423650 w 12642772"/>
              <a:gd name="connsiteY164" fmla="*/ 187033 h 6248341"/>
              <a:gd name="connsiteX165" fmla="*/ 10507238 w 12642772"/>
              <a:gd name="connsiteY165" fmla="*/ 199359 h 6248341"/>
              <a:gd name="connsiteX166" fmla="*/ 10712234 w 12642772"/>
              <a:gd name="connsiteY166" fmla="*/ 202150 h 6248341"/>
              <a:gd name="connsiteX167" fmla="*/ 10955598 w 12642772"/>
              <a:gd name="connsiteY167" fmla="*/ 236823 h 6248341"/>
              <a:gd name="connsiteX168" fmla="*/ 11210395 w 12642772"/>
              <a:gd name="connsiteY168" fmla="*/ 197924 h 6248341"/>
              <a:gd name="connsiteX169" fmla="*/ 11355556 w 12642772"/>
              <a:gd name="connsiteY169" fmla="*/ 131371 h 6248341"/>
              <a:gd name="connsiteX170" fmla="*/ 11531644 w 12642772"/>
              <a:gd name="connsiteY170" fmla="*/ 99364 h 6248341"/>
              <a:gd name="connsiteX171" fmla="*/ 11719114 w 12642772"/>
              <a:gd name="connsiteY171" fmla="*/ 62439 h 6248341"/>
              <a:gd name="connsiteX172" fmla="*/ 11814686 w 12642772"/>
              <a:gd name="connsiteY172" fmla="*/ 38458 h 6248341"/>
              <a:gd name="connsiteX173" fmla="*/ 11865687 w 12642772"/>
              <a:gd name="connsiteY173" fmla="*/ 10088 h 6248341"/>
              <a:gd name="connsiteX174" fmla="*/ 11957454 w 12642772"/>
              <a:gd name="connsiteY174" fmla="*/ 4020 h 6248341"/>
              <a:gd name="connsiteX175" fmla="*/ 11975060 w 12642772"/>
              <a:gd name="connsiteY175" fmla="*/ 0 h 6248341"/>
              <a:gd name="connsiteX176" fmla="*/ 12006839 w 12642772"/>
              <a:gd name="connsiteY176" fmla="*/ 210943 h 6248341"/>
              <a:gd name="connsiteX177" fmla="*/ 12642772 w 12642772"/>
              <a:gd name="connsiteY177" fmla="*/ 4432052 h 62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12642772" h="6248341">
                <a:moveTo>
                  <a:pt x="12642772" y="4432052"/>
                </a:moveTo>
                <a:lnTo>
                  <a:pt x="586822" y="6248341"/>
                </a:lnTo>
                <a:cubicBezTo>
                  <a:pt x="413471" y="5111477"/>
                  <a:pt x="173350" y="3531407"/>
                  <a:pt x="0" y="2394542"/>
                </a:cubicBezTo>
                <a:lnTo>
                  <a:pt x="52893" y="2306669"/>
                </a:lnTo>
                <a:cubicBezTo>
                  <a:pt x="67266" y="2306793"/>
                  <a:pt x="118504" y="2297204"/>
                  <a:pt x="131535" y="2293621"/>
                </a:cubicBezTo>
                <a:cubicBezTo>
                  <a:pt x="235982" y="2302858"/>
                  <a:pt x="197087" y="2291745"/>
                  <a:pt x="244153" y="2272261"/>
                </a:cubicBezTo>
                <a:cubicBezTo>
                  <a:pt x="288465" y="2263813"/>
                  <a:pt x="287831" y="2252199"/>
                  <a:pt x="324401" y="2233208"/>
                </a:cubicBezTo>
                <a:lnTo>
                  <a:pt x="463569" y="2158308"/>
                </a:lnTo>
                <a:cubicBezTo>
                  <a:pt x="506591" y="2135434"/>
                  <a:pt x="546976" y="2145326"/>
                  <a:pt x="582537" y="2095961"/>
                </a:cubicBezTo>
                <a:lnTo>
                  <a:pt x="638937" y="2008169"/>
                </a:lnTo>
                <a:cubicBezTo>
                  <a:pt x="686285" y="1999141"/>
                  <a:pt x="708248" y="1959382"/>
                  <a:pt x="749855" y="1936088"/>
                </a:cubicBezTo>
                <a:cubicBezTo>
                  <a:pt x="791527" y="1909991"/>
                  <a:pt x="819909" y="1906478"/>
                  <a:pt x="856553" y="1892728"/>
                </a:cubicBezTo>
                <a:cubicBezTo>
                  <a:pt x="872688" y="1896553"/>
                  <a:pt x="926797" y="1876988"/>
                  <a:pt x="939338" y="1863906"/>
                </a:cubicBezTo>
                <a:cubicBezTo>
                  <a:pt x="981108" y="1859053"/>
                  <a:pt x="963180" y="1865189"/>
                  <a:pt x="987836" y="1848470"/>
                </a:cubicBezTo>
                <a:cubicBezTo>
                  <a:pt x="1023003" y="1873965"/>
                  <a:pt x="1058671" y="1841751"/>
                  <a:pt x="1086094" y="1834336"/>
                </a:cubicBezTo>
                <a:cubicBezTo>
                  <a:pt x="1102835" y="1828051"/>
                  <a:pt x="1139360" y="1818268"/>
                  <a:pt x="1155607" y="1814299"/>
                </a:cubicBezTo>
                <a:cubicBezTo>
                  <a:pt x="1183758" y="1810365"/>
                  <a:pt x="1218373" y="1759163"/>
                  <a:pt x="1219621" y="1774472"/>
                </a:cubicBezTo>
                <a:cubicBezTo>
                  <a:pt x="1242899" y="1773567"/>
                  <a:pt x="1244829" y="1741322"/>
                  <a:pt x="1275113" y="1734756"/>
                </a:cubicBezTo>
                <a:cubicBezTo>
                  <a:pt x="1334421" y="1687737"/>
                  <a:pt x="1295937" y="1706696"/>
                  <a:pt x="1337800" y="1684579"/>
                </a:cubicBezTo>
                <a:cubicBezTo>
                  <a:pt x="1379663" y="1662462"/>
                  <a:pt x="1466954" y="1627202"/>
                  <a:pt x="1526287" y="1602057"/>
                </a:cubicBezTo>
                <a:cubicBezTo>
                  <a:pt x="1553390" y="1592996"/>
                  <a:pt x="1540999" y="1570289"/>
                  <a:pt x="1579126" y="1559561"/>
                </a:cubicBezTo>
                <a:cubicBezTo>
                  <a:pt x="1602892" y="1557552"/>
                  <a:pt x="1622220" y="1540740"/>
                  <a:pt x="1651242" y="1546569"/>
                </a:cubicBezTo>
                <a:cubicBezTo>
                  <a:pt x="1661191" y="1549244"/>
                  <a:pt x="1688001" y="1544372"/>
                  <a:pt x="1712038" y="1533432"/>
                </a:cubicBezTo>
                <a:cubicBezTo>
                  <a:pt x="1722220" y="1540383"/>
                  <a:pt x="1747544" y="1527611"/>
                  <a:pt x="1758402" y="1525816"/>
                </a:cubicBezTo>
                <a:cubicBezTo>
                  <a:pt x="1772533" y="1530625"/>
                  <a:pt x="1819420" y="1514186"/>
                  <a:pt x="1831776" y="1504679"/>
                </a:cubicBezTo>
                <a:lnTo>
                  <a:pt x="1963032" y="1472999"/>
                </a:lnTo>
                <a:lnTo>
                  <a:pt x="2006520" y="1464281"/>
                </a:lnTo>
                <a:cubicBezTo>
                  <a:pt x="2014344" y="1465241"/>
                  <a:pt x="2041522" y="1459774"/>
                  <a:pt x="2049195" y="1459572"/>
                </a:cubicBezTo>
                <a:cubicBezTo>
                  <a:pt x="2087954" y="1443290"/>
                  <a:pt x="2101777" y="1440700"/>
                  <a:pt x="2125117" y="1432093"/>
                </a:cubicBezTo>
                <a:cubicBezTo>
                  <a:pt x="2165647" y="1425840"/>
                  <a:pt x="2196015" y="1424572"/>
                  <a:pt x="2234987" y="1408543"/>
                </a:cubicBezTo>
                <a:lnTo>
                  <a:pt x="2349979" y="1370325"/>
                </a:lnTo>
                <a:cubicBezTo>
                  <a:pt x="2404061" y="1372089"/>
                  <a:pt x="2474940" y="1352732"/>
                  <a:pt x="2490342" y="1337371"/>
                </a:cubicBezTo>
                <a:cubicBezTo>
                  <a:pt x="2552946" y="1313179"/>
                  <a:pt x="2651266" y="1271354"/>
                  <a:pt x="2721983" y="1255221"/>
                </a:cubicBezTo>
                <a:lnTo>
                  <a:pt x="2740778" y="1232389"/>
                </a:lnTo>
                <a:lnTo>
                  <a:pt x="2772006" y="1218123"/>
                </a:lnTo>
                <a:cubicBezTo>
                  <a:pt x="2798565" y="1204582"/>
                  <a:pt x="2824316" y="1189775"/>
                  <a:pt x="2850754" y="1180094"/>
                </a:cubicBezTo>
                <a:cubicBezTo>
                  <a:pt x="2858486" y="1174495"/>
                  <a:pt x="2865479" y="1167162"/>
                  <a:pt x="2872381" y="1159349"/>
                </a:cubicBezTo>
                <a:lnTo>
                  <a:pt x="2877664" y="1153429"/>
                </a:lnTo>
                <a:lnTo>
                  <a:pt x="2898982" y="1143332"/>
                </a:lnTo>
                <a:lnTo>
                  <a:pt x="2900154" y="1144257"/>
                </a:lnTo>
                <a:cubicBezTo>
                  <a:pt x="2903604" y="1145940"/>
                  <a:pt x="2907687" y="1146454"/>
                  <a:pt x="2913224" y="1144530"/>
                </a:cubicBezTo>
                <a:cubicBezTo>
                  <a:pt x="2914663" y="1164458"/>
                  <a:pt x="2920456" y="1149846"/>
                  <a:pt x="2936660" y="1142412"/>
                </a:cubicBezTo>
                <a:cubicBezTo>
                  <a:pt x="2942509" y="1171704"/>
                  <a:pt x="2981016" y="1130300"/>
                  <a:pt x="2997572" y="1141831"/>
                </a:cubicBezTo>
                <a:lnTo>
                  <a:pt x="3044472" y="1131369"/>
                </a:lnTo>
                <a:lnTo>
                  <a:pt x="3044790" y="1131569"/>
                </a:lnTo>
                <a:cubicBezTo>
                  <a:pt x="3046855" y="1131486"/>
                  <a:pt x="3049590" y="1130734"/>
                  <a:pt x="3053469" y="1129009"/>
                </a:cubicBezTo>
                <a:lnTo>
                  <a:pt x="3058924" y="1126056"/>
                </a:lnTo>
                <a:lnTo>
                  <a:pt x="3074299" y="1120405"/>
                </a:lnTo>
                <a:lnTo>
                  <a:pt x="3080657" y="1120171"/>
                </a:lnTo>
                <a:lnTo>
                  <a:pt x="3085901" y="1121681"/>
                </a:lnTo>
                <a:cubicBezTo>
                  <a:pt x="3089424" y="1117040"/>
                  <a:pt x="3098046" y="1105705"/>
                  <a:pt x="3109448" y="1097576"/>
                </a:cubicBezTo>
                <a:lnTo>
                  <a:pt x="3120280" y="1092673"/>
                </a:lnTo>
                <a:lnTo>
                  <a:pt x="3151969" y="1093148"/>
                </a:lnTo>
                <a:lnTo>
                  <a:pt x="3156202" y="1091941"/>
                </a:lnTo>
                <a:lnTo>
                  <a:pt x="3218578" y="1084695"/>
                </a:lnTo>
                <a:cubicBezTo>
                  <a:pt x="3245764" y="1081888"/>
                  <a:pt x="3273631" y="1078650"/>
                  <a:pt x="3291572" y="1074108"/>
                </a:cubicBezTo>
                <a:cubicBezTo>
                  <a:pt x="3322176" y="1058413"/>
                  <a:pt x="3296217" y="1076449"/>
                  <a:pt x="3335322" y="1065344"/>
                </a:cubicBezTo>
                <a:cubicBezTo>
                  <a:pt x="3368156" y="1040199"/>
                  <a:pt x="3402741" y="1051987"/>
                  <a:pt x="3444471" y="1040037"/>
                </a:cubicBezTo>
                <a:lnTo>
                  <a:pt x="3516736" y="1044495"/>
                </a:lnTo>
                <a:lnTo>
                  <a:pt x="3529913" y="1036395"/>
                </a:lnTo>
                <a:lnTo>
                  <a:pt x="3534215" y="1032644"/>
                </a:lnTo>
                <a:cubicBezTo>
                  <a:pt x="3537422" y="1030324"/>
                  <a:pt x="3539868" y="1029116"/>
                  <a:pt x="3541901" y="1028655"/>
                </a:cubicBezTo>
                <a:lnTo>
                  <a:pt x="3542297" y="1028781"/>
                </a:lnTo>
                <a:lnTo>
                  <a:pt x="3549091" y="1024603"/>
                </a:lnTo>
                <a:lnTo>
                  <a:pt x="3668564" y="992085"/>
                </a:lnTo>
                <a:cubicBezTo>
                  <a:pt x="3673354" y="989271"/>
                  <a:pt x="3677647" y="988983"/>
                  <a:pt x="3681760" y="989897"/>
                </a:cubicBezTo>
                <a:lnTo>
                  <a:pt x="3683298" y="990533"/>
                </a:lnTo>
                <a:lnTo>
                  <a:pt x="3701238" y="978370"/>
                </a:lnTo>
                <a:lnTo>
                  <a:pt x="3727029" y="982634"/>
                </a:lnTo>
                <a:cubicBezTo>
                  <a:pt x="3762166" y="985324"/>
                  <a:pt x="3795029" y="982802"/>
                  <a:pt x="3827462" y="983777"/>
                </a:cubicBezTo>
                <a:cubicBezTo>
                  <a:pt x="3899741" y="979875"/>
                  <a:pt x="3841175" y="923865"/>
                  <a:pt x="3939255" y="962526"/>
                </a:cubicBezTo>
                <a:cubicBezTo>
                  <a:pt x="3944820" y="939198"/>
                  <a:pt x="3955882" y="936428"/>
                  <a:pt x="3976764" y="943975"/>
                </a:cubicBezTo>
                <a:cubicBezTo>
                  <a:pt x="4011587" y="940445"/>
                  <a:pt x="3998825" y="885884"/>
                  <a:pt x="4039745" y="913576"/>
                </a:cubicBezTo>
                <a:cubicBezTo>
                  <a:pt x="4028069" y="885008"/>
                  <a:pt x="4103064" y="891976"/>
                  <a:pt x="4081478" y="863744"/>
                </a:cubicBezTo>
                <a:cubicBezTo>
                  <a:pt x="4098995" y="833348"/>
                  <a:pt x="4118253" y="875924"/>
                  <a:pt x="4136255" y="849070"/>
                </a:cubicBezTo>
                <a:cubicBezTo>
                  <a:pt x="4160412" y="839702"/>
                  <a:pt x="4127630" y="882883"/>
                  <a:pt x="4155885" y="880724"/>
                </a:cubicBezTo>
                <a:cubicBezTo>
                  <a:pt x="4189159" y="872776"/>
                  <a:pt x="4199073" y="926940"/>
                  <a:pt x="4212239" y="853648"/>
                </a:cubicBezTo>
                <a:cubicBezTo>
                  <a:pt x="4250628" y="864621"/>
                  <a:pt x="4251711" y="832443"/>
                  <a:pt x="4296968" y="808725"/>
                </a:cubicBezTo>
                <a:cubicBezTo>
                  <a:pt x="4320354" y="822560"/>
                  <a:pt x="4334944" y="811306"/>
                  <a:pt x="4347619" y="791871"/>
                </a:cubicBezTo>
                <a:cubicBezTo>
                  <a:pt x="4395320" y="788176"/>
                  <a:pt x="4433289" y="755394"/>
                  <a:pt x="4484035" y="736001"/>
                </a:cubicBezTo>
                <a:cubicBezTo>
                  <a:pt x="4544675" y="745654"/>
                  <a:pt x="4564925" y="693074"/>
                  <a:pt x="4619194" y="672546"/>
                </a:cubicBezTo>
                <a:cubicBezTo>
                  <a:pt x="4633191" y="680042"/>
                  <a:pt x="4642217" y="680768"/>
                  <a:pt x="4648276" y="677255"/>
                </a:cubicBezTo>
                <a:lnTo>
                  <a:pt x="4658535" y="658404"/>
                </a:lnTo>
                <a:lnTo>
                  <a:pt x="4684435" y="658040"/>
                </a:lnTo>
                <a:lnTo>
                  <a:pt x="4685966" y="659300"/>
                </a:lnTo>
                <a:lnTo>
                  <a:pt x="4773323" y="620033"/>
                </a:lnTo>
                <a:lnTo>
                  <a:pt x="4789881" y="612833"/>
                </a:lnTo>
                <a:lnTo>
                  <a:pt x="4793116" y="606807"/>
                </a:lnTo>
                <a:cubicBezTo>
                  <a:pt x="4797413" y="602517"/>
                  <a:pt x="4804603" y="599222"/>
                  <a:pt x="4818294" y="598208"/>
                </a:cubicBezTo>
                <a:lnTo>
                  <a:pt x="4889379" y="574856"/>
                </a:lnTo>
                <a:cubicBezTo>
                  <a:pt x="4924646" y="568531"/>
                  <a:pt x="4935327" y="565911"/>
                  <a:pt x="4967000" y="563548"/>
                </a:cubicBezTo>
                <a:cubicBezTo>
                  <a:pt x="4986586" y="557770"/>
                  <a:pt x="5000668" y="551967"/>
                  <a:pt x="5011397" y="546508"/>
                </a:cubicBezTo>
                <a:lnTo>
                  <a:pt x="5017511" y="542737"/>
                </a:lnTo>
                <a:lnTo>
                  <a:pt x="5022951" y="543578"/>
                </a:lnTo>
                <a:lnTo>
                  <a:pt x="5028686" y="550797"/>
                </a:lnTo>
                <a:cubicBezTo>
                  <a:pt x="5034551" y="555023"/>
                  <a:pt x="5042525" y="556487"/>
                  <a:pt x="5055222" y="551685"/>
                </a:cubicBezTo>
                <a:lnTo>
                  <a:pt x="5058043" y="549365"/>
                </a:lnTo>
                <a:lnTo>
                  <a:pt x="5080769" y="559110"/>
                </a:lnTo>
                <a:cubicBezTo>
                  <a:pt x="5088231" y="563815"/>
                  <a:pt x="5095030" y="569979"/>
                  <a:pt x="5100831" y="578170"/>
                </a:cubicBezTo>
                <a:cubicBezTo>
                  <a:pt x="5170380" y="527737"/>
                  <a:pt x="5243922" y="564793"/>
                  <a:pt x="5323302" y="551607"/>
                </a:cubicBezTo>
                <a:cubicBezTo>
                  <a:pt x="5351315" y="478451"/>
                  <a:pt x="5497865" y="556036"/>
                  <a:pt x="5524173" y="623428"/>
                </a:cubicBezTo>
                <a:cubicBezTo>
                  <a:pt x="5517268" y="543117"/>
                  <a:pt x="5711665" y="703794"/>
                  <a:pt x="5644692" y="606574"/>
                </a:cubicBezTo>
                <a:lnTo>
                  <a:pt x="5984259" y="559264"/>
                </a:lnTo>
                <a:cubicBezTo>
                  <a:pt x="6030154" y="495862"/>
                  <a:pt x="6007425" y="553220"/>
                  <a:pt x="6059790" y="538457"/>
                </a:cubicBezTo>
                <a:cubicBezTo>
                  <a:pt x="6050344" y="594649"/>
                  <a:pt x="6121744" y="503179"/>
                  <a:pt x="6130495" y="565308"/>
                </a:cubicBezTo>
                <a:cubicBezTo>
                  <a:pt x="6139748" y="560655"/>
                  <a:pt x="6148435" y="554186"/>
                  <a:pt x="6157089" y="547229"/>
                </a:cubicBezTo>
                <a:lnTo>
                  <a:pt x="6161628" y="543616"/>
                </a:lnTo>
                <a:lnTo>
                  <a:pt x="6180804" y="539939"/>
                </a:lnTo>
                <a:lnTo>
                  <a:pt x="6184951" y="525424"/>
                </a:lnTo>
                <a:lnTo>
                  <a:pt x="6212909" y="510232"/>
                </a:lnTo>
                <a:cubicBezTo>
                  <a:pt x="6223574" y="506625"/>
                  <a:pt x="6235279" y="505181"/>
                  <a:pt x="6248556" y="507226"/>
                </a:cubicBezTo>
                <a:cubicBezTo>
                  <a:pt x="6294288" y="537334"/>
                  <a:pt x="6362573" y="467613"/>
                  <a:pt x="6419167" y="508015"/>
                </a:cubicBezTo>
                <a:cubicBezTo>
                  <a:pt x="6440234" y="517921"/>
                  <a:pt x="6506991" y="518278"/>
                  <a:pt x="6520553" y="499890"/>
                </a:cubicBezTo>
                <a:cubicBezTo>
                  <a:pt x="6534665" y="496161"/>
                  <a:pt x="6550555" y="503153"/>
                  <a:pt x="6557985" y="483298"/>
                </a:cubicBezTo>
                <a:cubicBezTo>
                  <a:pt x="6569810" y="459469"/>
                  <a:pt x="6616472" y="497766"/>
                  <a:pt x="6610986" y="469207"/>
                </a:cubicBezTo>
                <a:cubicBezTo>
                  <a:pt x="6644167" y="495476"/>
                  <a:pt x="6674091" y="445680"/>
                  <a:pt x="6703685" y="433885"/>
                </a:cubicBezTo>
                <a:cubicBezTo>
                  <a:pt x="6729555" y="459786"/>
                  <a:pt x="6766135" y="409500"/>
                  <a:pt x="6829686" y="404609"/>
                </a:cubicBezTo>
                <a:cubicBezTo>
                  <a:pt x="6858065" y="434525"/>
                  <a:pt x="6872501" y="400914"/>
                  <a:pt x="6926071" y="440952"/>
                </a:cubicBezTo>
                <a:cubicBezTo>
                  <a:pt x="6928018" y="437011"/>
                  <a:pt x="6930506" y="433362"/>
                  <a:pt x="6933459" y="430117"/>
                </a:cubicBezTo>
                <a:cubicBezTo>
                  <a:pt x="6950612" y="411270"/>
                  <a:pt x="6979388" y="409908"/>
                  <a:pt x="6997730" y="427075"/>
                </a:cubicBezTo>
                <a:cubicBezTo>
                  <a:pt x="7082631" y="480403"/>
                  <a:pt x="7157271" y="476334"/>
                  <a:pt x="7228068" y="485987"/>
                </a:cubicBezTo>
                <a:cubicBezTo>
                  <a:pt x="7307806" y="490694"/>
                  <a:pt x="7251469" y="427974"/>
                  <a:pt x="7353524" y="478122"/>
                </a:cubicBezTo>
                <a:cubicBezTo>
                  <a:pt x="7362883" y="455559"/>
                  <a:pt x="7375392" y="454116"/>
                  <a:pt x="7397216" y="464113"/>
                </a:cubicBezTo>
                <a:cubicBezTo>
                  <a:pt x="7435863" y="464738"/>
                  <a:pt x="7429507" y="408907"/>
                  <a:pt x="7470470" y="441338"/>
                </a:cubicBezTo>
                <a:cubicBezTo>
                  <a:pt x="7461672" y="411511"/>
                  <a:pt x="7542865" y="427363"/>
                  <a:pt x="7523162" y="396692"/>
                </a:cubicBezTo>
                <a:cubicBezTo>
                  <a:pt x="7546603" y="368516"/>
                  <a:pt x="7561752" y="413189"/>
                  <a:pt x="7585229" y="388596"/>
                </a:cubicBezTo>
                <a:cubicBezTo>
                  <a:pt x="7613007" y="382141"/>
                  <a:pt x="7571052" y="421230"/>
                  <a:pt x="7602312" y="422441"/>
                </a:cubicBezTo>
                <a:cubicBezTo>
                  <a:pt x="7639880" y="418484"/>
                  <a:pt x="7643170" y="473582"/>
                  <a:pt x="7667842" y="402184"/>
                </a:cubicBezTo>
                <a:cubicBezTo>
                  <a:pt x="7708368" y="417673"/>
                  <a:pt x="7714055" y="385770"/>
                  <a:pt x="7766955" y="367538"/>
                </a:cubicBezTo>
                <a:cubicBezTo>
                  <a:pt x="7790642" y="384091"/>
                  <a:pt x="7808202" y="374622"/>
                  <a:pt x="7824808" y="356782"/>
                </a:cubicBezTo>
                <a:cubicBezTo>
                  <a:pt x="7877588" y="358773"/>
                  <a:pt x="7923771" y="330652"/>
                  <a:pt x="7982082" y="317381"/>
                </a:cubicBezTo>
                <a:cubicBezTo>
                  <a:pt x="8047173" y="334199"/>
                  <a:pt x="8076711" y="284263"/>
                  <a:pt x="8139042" y="270278"/>
                </a:cubicBezTo>
                <a:cubicBezTo>
                  <a:pt x="8171699" y="291139"/>
                  <a:pt x="8180849" y="273703"/>
                  <a:pt x="8188479" y="250893"/>
                </a:cubicBezTo>
                <a:lnTo>
                  <a:pt x="8197460" y="227412"/>
                </a:lnTo>
                <a:lnTo>
                  <a:pt x="8236543" y="231896"/>
                </a:lnTo>
                <a:cubicBezTo>
                  <a:pt x="8252245" y="232878"/>
                  <a:pt x="8267047" y="233030"/>
                  <a:pt x="8288656" y="233518"/>
                </a:cubicBezTo>
                <a:lnTo>
                  <a:pt x="8365194" y="255354"/>
                </a:lnTo>
                <a:lnTo>
                  <a:pt x="8371093" y="253056"/>
                </a:lnTo>
                <a:cubicBezTo>
                  <a:pt x="8375220" y="251794"/>
                  <a:pt x="8378040" y="251369"/>
                  <a:pt x="8380079" y="251533"/>
                </a:cubicBezTo>
                <a:lnTo>
                  <a:pt x="8380352" y="251771"/>
                </a:lnTo>
                <a:lnTo>
                  <a:pt x="8388670" y="249803"/>
                </a:lnTo>
                <a:cubicBezTo>
                  <a:pt x="8402579" y="245856"/>
                  <a:pt x="8426713" y="256901"/>
                  <a:pt x="8439400" y="252189"/>
                </a:cubicBezTo>
                <a:cubicBezTo>
                  <a:pt x="8461985" y="253229"/>
                  <a:pt x="8486049" y="243125"/>
                  <a:pt x="8502127" y="246524"/>
                </a:cubicBezTo>
                <a:lnTo>
                  <a:pt x="8575600" y="247912"/>
                </a:lnTo>
                <a:lnTo>
                  <a:pt x="8609423" y="225288"/>
                </a:lnTo>
                <a:cubicBezTo>
                  <a:pt x="8613054" y="222366"/>
                  <a:pt x="8618682" y="220403"/>
                  <a:pt x="8628794" y="220632"/>
                </a:cubicBezTo>
                <a:lnTo>
                  <a:pt x="8631243" y="221270"/>
                </a:lnTo>
                <a:cubicBezTo>
                  <a:pt x="8636121" y="217981"/>
                  <a:pt x="8676301" y="210759"/>
                  <a:pt x="8708752" y="203517"/>
                </a:cubicBezTo>
                <a:cubicBezTo>
                  <a:pt x="8760405" y="193315"/>
                  <a:pt x="8765450" y="184312"/>
                  <a:pt x="8825952" y="177822"/>
                </a:cubicBezTo>
                <a:cubicBezTo>
                  <a:pt x="8840694" y="175283"/>
                  <a:pt x="8852337" y="172902"/>
                  <a:pt x="8862166" y="170735"/>
                </a:cubicBezTo>
                <a:lnTo>
                  <a:pt x="8884490" y="165616"/>
                </a:lnTo>
                <a:lnTo>
                  <a:pt x="8918298" y="194546"/>
                </a:lnTo>
                <a:cubicBezTo>
                  <a:pt x="8929331" y="203143"/>
                  <a:pt x="8939711" y="209096"/>
                  <a:pt x="8948572" y="207940"/>
                </a:cubicBezTo>
                <a:cubicBezTo>
                  <a:pt x="9007398" y="191013"/>
                  <a:pt x="9066382" y="123071"/>
                  <a:pt x="9104724" y="178319"/>
                </a:cubicBezTo>
                <a:cubicBezTo>
                  <a:pt x="9146350" y="170182"/>
                  <a:pt x="9159213" y="154939"/>
                  <a:pt x="9198328" y="159122"/>
                </a:cubicBezTo>
                <a:cubicBezTo>
                  <a:pt x="9243361" y="178179"/>
                  <a:pt x="9337410" y="133426"/>
                  <a:pt x="9339412" y="203422"/>
                </a:cubicBezTo>
                <a:cubicBezTo>
                  <a:pt x="9356193" y="242785"/>
                  <a:pt x="9404145" y="172882"/>
                  <a:pt x="9409165" y="216989"/>
                </a:cubicBezTo>
                <a:cubicBezTo>
                  <a:pt x="9430000" y="185563"/>
                  <a:pt x="9477391" y="226977"/>
                  <a:pt x="9516379" y="220757"/>
                </a:cubicBezTo>
                <a:cubicBezTo>
                  <a:pt x="9525989" y="239713"/>
                  <a:pt x="9601557" y="209033"/>
                  <a:pt x="9615958" y="196389"/>
                </a:cubicBezTo>
                <a:cubicBezTo>
                  <a:pt x="9740300" y="170539"/>
                  <a:pt x="9758977" y="138949"/>
                  <a:pt x="9860346" y="177067"/>
                </a:cubicBezTo>
                <a:cubicBezTo>
                  <a:pt x="9889677" y="171165"/>
                  <a:pt x="10006630" y="193672"/>
                  <a:pt x="10071193" y="142345"/>
                </a:cubicBezTo>
                <a:cubicBezTo>
                  <a:pt x="10108399" y="184331"/>
                  <a:pt x="10235527" y="166620"/>
                  <a:pt x="10270876" y="164464"/>
                </a:cubicBezTo>
                <a:cubicBezTo>
                  <a:pt x="10282938" y="193487"/>
                  <a:pt x="10335459" y="157175"/>
                  <a:pt x="10338607" y="202846"/>
                </a:cubicBezTo>
                <a:cubicBezTo>
                  <a:pt x="10349171" y="220353"/>
                  <a:pt x="10366124" y="217011"/>
                  <a:pt x="10370927" y="198630"/>
                </a:cubicBezTo>
                <a:cubicBezTo>
                  <a:pt x="10391994" y="198716"/>
                  <a:pt x="10408613" y="218644"/>
                  <a:pt x="10423650" y="187033"/>
                </a:cubicBezTo>
                <a:cubicBezTo>
                  <a:pt x="10452431" y="186111"/>
                  <a:pt x="10492877" y="246749"/>
                  <a:pt x="10507238" y="199359"/>
                </a:cubicBezTo>
                <a:cubicBezTo>
                  <a:pt x="10543427" y="261875"/>
                  <a:pt x="10653987" y="201249"/>
                  <a:pt x="10712234" y="202150"/>
                </a:cubicBezTo>
                <a:cubicBezTo>
                  <a:pt x="10824446" y="218073"/>
                  <a:pt x="10878410" y="233516"/>
                  <a:pt x="10955598" y="236823"/>
                </a:cubicBezTo>
                <a:cubicBezTo>
                  <a:pt x="11045848" y="210188"/>
                  <a:pt x="11132536" y="208078"/>
                  <a:pt x="11210395" y="197924"/>
                </a:cubicBezTo>
                <a:cubicBezTo>
                  <a:pt x="11248542" y="205602"/>
                  <a:pt x="11317163" y="98606"/>
                  <a:pt x="11355556" y="131371"/>
                </a:cubicBezTo>
                <a:cubicBezTo>
                  <a:pt x="11409097" y="114944"/>
                  <a:pt x="11452001" y="121965"/>
                  <a:pt x="11531644" y="99364"/>
                </a:cubicBezTo>
                <a:cubicBezTo>
                  <a:pt x="11597142" y="88300"/>
                  <a:pt x="11671940" y="72591"/>
                  <a:pt x="11719114" y="62439"/>
                </a:cubicBezTo>
                <a:cubicBezTo>
                  <a:pt x="11727434" y="40579"/>
                  <a:pt x="11796069" y="38621"/>
                  <a:pt x="11814686" y="38458"/>
                </a:cubicBezTo>
                <a:cubicBezTo>
                  <a:pt x="11821248" y="1152"/>
                  <a:pt x="11853228" y="33244"/>
                  <a:pt x="11865687" y="10088"/>
                </a:cubicBezTo>
                <a:cubicBezTo>
                  <a:pt x="11893768" y="15302"/>
                  <a:pt x="11926464" y="10706"/>
                  <a:pt x="11957454" y="4020"/>
                </a:cubicBezTo>
                <a:lnTo>
                  <a:pt x="11975060" y="0"/>
                </a:lnTo>
                <a:lnTo>
                  <a:pt x="12006839" y="210943"/>
                </a:lnTo>
                <a:cubicBezTo>
                  <a:pt x="12204146" y="1520595"/>
                  <a:pt x="12452801" y="3171091"/>
                  <a:pt x="12642772" y="4432052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84744" y="442551"/>
            <a:ext cx="9859618" cy="713311"/>
          </a:xfrm>
        </p:spPr>
        <p:txBody>
          <a:bodyPr>
            <a:normAutofit/>
          </a:bodyPr>
          <a:lstStyle/>
          <a:p>
            <a:r>
              <a:rPr lang="es-ES" sz="3600" dirty="0">
                <a:ea typeface="Calibri Light"/>
                <a:cs typeface="Calibri Light"/>
              </a:rPr>
              <a:t>jero98772</a:t>
            </a:r>
            <a:endParaRPr lang="es-ES" sz="3600" dirty="0">
              <a:cs typeface="Calibri Light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177746" y="1199479"/>
            <a:ext cx="7831559" cy="408790"/>
          </a:xfrm>
        </p:spPr>
        <p:txBody>
          <a:bodyPr>
            <a:normAutofit/>
          </a:bodyPr>
          <a:lstStyle/>
          <a:p>
            <a:endParaRPr lang="es-ES" sz="16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389D0BC-BA1D-4360-88F9-D9ECCBDAB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79" y="1764254"/>
            <a:ext cx="10937021" cy="445557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n 5">
            <a:extLst>
              <a:ext uri="{FF2B5EF4-FFF2-40B4-BE49-F238E27FC236}">
                <a16:creationId xmlns:a16="http://schemas.microsoft.com/office/drawing/2014/main" id="{651997EF-AAC3-B327-F8F9-7309F5F22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17" y="1909483"/>
            <a:ext cx="10552085" cy="414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83895A-A81C-F559-066E-6ED1C22C0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z="5400" dirty="0" err="1">
                <a:ea typeface="+mj-lt"/>
                <a:cs typeface="+mj-lt"/>
              </a:rPr>
              <a:t>Search</a:t>
            </a:r>
            <a:r>
              <a:rPr lang="es-ES" sz="5400" dirty="0">
                <a:ea typeface="+mj-lt"/>
                <a:cs typeface="+mj-lt"/>
              </a:rPr>
              <a:t> a </a:t>
            </a:r>
            <a:r>
              <a:rPr lang="es-ES" sz="5400" dirty="0" err="1">
                <a:ea typeface="+mj-lt"/>
                <a:cs typeface="+mj-lt"/>
              </a:rPr>
              <a:t>couple</a:t>
            </a:r>
            <a:r>
              <a:rPr lang="es-ES" sz="5400" dirty="0"/>
              <a:t> </a:t>
            </a:r>
            <a:r>
              <a:rPr lang="en-US" sz="5400" dirty="0"/>
              <a:t>"HACKY"</a:t>
            </a:r>
            <a:r>
              <a:rPr lang="en-US" sz="5400" kern="1200" dirty="0">
                <a:latin typeface="+mj-lt"/>
                <a:ea typeface="+mj-ea"/>
                <a:cs typeface="+mj-cs"/>
              </a:rPr>
              <a:t> 1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4" name="Imagen 4" descr="Texto&#10;&#10;Descripción generada automáticamente">
            <a:extLst>
              <a:ext uri="{FF2B5EF4-FFF2-40B4-BE49-F238E27FC236}">
                <a16:creationId xmlns:a16="http://schemas.microsoft.com/office/drawing/2014/main" id="{606B9C97-0D86-9F07-0335-3AFA32240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2419" y="2243571"/>
            <a:ext cx="7847162" cy="292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361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A8FED6-E17F-213A-20F0-B1531696F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9286" y="481264"/>
            <a:ext cx="3702251" cy="3907856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4200"/>
            </a:br>
            <a:br>
              <a:rPr lang="en-US" sz="4200"/>
            </a:br>
            <a:r>
              <a:rPr lang="en-US" sz="4200"/>
              <a:t>add Css?,js?,html?, media? To Flask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84E7D4-A2F5-41A9-A4AE-B84BD1346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7534657" cy="6858000"/>
          </a:xfrm>
          <a:prstGeom prst="rect">
            <a:avLst/>
          </a:prstGeom>
          <a:solidFill>
            <a:srgbClr val="A16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2531D6-F318-49BD-859A-0B2B71594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666" y="481264"/>
            <a:ext cx="3207227" cy="28967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7">
            <a:extLst>
              <a:ext uri="{FF2B5EF4-FFF2-40B4-BE49-F238E27FC236}">
                <a16:creationId xmlns:a16="http://schemas.microsoft.com/office/drawing/2014/main" id="{70F4C13C-E3D6-2B47-0948-226A7D7756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1174" y="874510"/>
            <a:ext cx="2890705" cy="211021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3A78525-353D-47EB-B839-E380DBD7D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7760" y="481264"/>
            <a:ext cx="3207226" cy="28967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474CA751-7652-346D-4A11-FE9FC96575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4" b="-4"/>
          <a:stretch/>
        </p:blipFill>
        <p:spPr>
          <a:xfrm>
            <a:off x="4163886" y="642131"/>
            <a:ext cx="2574973" cy="257497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36C932-B8B8-4A70-8A0D-1A4AD0A9F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7334" y="3538308"/>
            <a:ext cx="3217652" cy="28624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4" descr="Icono&#10;&#10;Descripción generada automáticamente">
            <a:extLst>
              <a:ext uri="{FF2B5EF4-FFF2-40B4-BE49-F238E27FC236}">
                <a16:creationId xmlns:a16="http://schemas.microsoft.com/office/drawing/2014/main" id="{A70BA960-563C-BF70-5EBC-E0693CDA03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31" r="16000"/>
          <a:stretch/>
        </p:blipFill>
        <p:spPr>
          <a:xfrm>
            <a:off x="3998201" y="3724395"/>
            <a:ext cx="2895918" cy="246919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AD82C0-24F3-4083-849D-D281174AF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4447" y="4459986"/>
            <a:ext cx="3291840" cy="0"/>
          </a:xfrm>
          <a:prstGeom prst="line">
            <a:avLst/>
          </a:prstGeom>
          <a:ln w="19050">
            <a:solidFill>
              <a:srgbClr val="A16D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1">
            <a:extLst>
              <a:ext uri="{FF2B5EF4-FFF2-40B4-BE49-F238E27FC236}">
                <a16:creationId xmlns:a16="http://schemas.microsoft.com/office/drawing/2014/main" id="{BEC760C0-2D8A-4DE5-9990-FA96D59E5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666" y="3538308"/>
            <a:ext cx="3207227" cy="28967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6" descr="Logotipo, Icono&#10;&#10;Descripción generada automáticamente">
            <a:extLst>
              <a:ext uri="{FF2B5EF4-FFF2-40B4-BE49-F238E27FC236}">
                <a16:creationId xmlns:a16="http://schemas.microsoft.com/office/drawing/2014/main" id="{7C771BA3-1BDE-7E51-E26F-BF83A449CD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324" r="18422"/>
          <a:stretch/>
        </p:blipFill>
        <p:spPr>
          <a:xfrm>
            <a:off x="669086" y="3678058"/>
            <a:ext cx="2813069" cy="254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19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9902136-7177-3A36-24A0-D48B78A83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915" y="-3766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Whaaaaaaaaaaat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jinga2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is </a:t>
            </a: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important 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DEA92C20-BA46-3B65-06AC-6094D8E0E1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691313"/>
            <a:ext cx="10905066" cy="43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76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B58F40-5A1A-FABB-A4BF-EBEBA2754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cs typeface="Calibri Light"/>
              </a:rPr>
              <a:t>Linking</a:t>
            </a:r>
            <a:r>
              <a:rPr lang="es-ES" dirty="0">
                <a:cs typeface="Calibri Light"/>
              </a:rPr>
              <a:t> files </a:t>
            </a:r>
            <a:r>
              <a:rPr lang="es-ES" dirty="0" err="1">
                <a:cs typeface="Calibri Light"/>
              </a:rPr>
              <a:t>with</a:t>
            </a:r>
            <a:r>
              <a:rPr lang="es-ES" dirty="0">
                <a:cs typeface="Calibri Light"/>
              </a:rPr>
              <a:t> jinja2</a:t>
            </a:r>
            <a:endParaRPr lang="es-ES" dirty="0" err="1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AB61B3-EBC5-2325-83A4-7948A82CA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endParaRPr lang="es-ES">
              <a:cs typeface="Calibri"/>
            </a:endParaRPr>
          </a:p>
          <a:p>
            <a:r>
              <a:rPr lang="es-ES" b="1" dirty="0" err="1">
                <a:cs typeface="Calibri"/>
              </a:rPr>
              <a:t>Html</a:t>
            </a:r>
            <a:r>
              <a:rPr lang="es-ES" b="1" dirty="0">
                <a:cs typeface="Calibri"/>
              </a:rPr>
              <a:t> </a:t>
            </a:r>
            <a:r>
              <a:rPr lang="es-ES" dirty="0">
                <a:cs typeface="Calibri"/>
              </a:rPr>
              <a:t>Python file-&gt; </a:t>
            </a:r>
            <a:r>
              <a:rPr lang="es-ES" dirty="0" err="1">
                <a:cs typeface="Calibri"/>
              </a:rPr>
              <a:t>return</a:t>
            </a:r>
            <a:r>
              <a:rPr lang="es-ES" dirty="0">
                <a:cs typeface="Calibri"/>
              </a:rPr>
              <a:t> </a:t>
            </a:r>
            <a:r>
              <a:rPr lang="es-ES" dirty="0" err="1">
                <a:cs typeface="Calibri"/>
              </a:rPr>
              <a:t>render_template</a:t>
            </a:r>
            <a:r>
              <a:rPr lang="es-ES" dirty="0">
                <a:cs typeface="Calibri"/>
              </a:rPr>
              <a:t>(&lt;</a:t>
            </a:r>
            <a:r>
              <a:rPr lang="es-ES" dirty="0" err="1">
                <a:cs typeface="Calibri"/>
              </a:rPr>
              <a:t>html</a:t>
            </a:r>
            <a:r>
              <a:rPr lang="es-ES" dirty="0">
                <a:cs typeface="Calibri"/>
              </a:rPr>
              <a:t> file&gt;)</a:t>
            </a:r>
          </a:p>
          <a:p>
            <a:endParaRPr lang="es-ES" dirty="0">
              <a:cs typeface="Calibri"/>
            </a:endParaRPr>
          </a:p>
          <a:p>
            <a:pPr marL="0" indent="0">
              <a:buNone/>
            </a:pPr>
            <a:r>
              <a:rPr lang="es-ES" b="1" dirty="0">
                <a:ea typeface="+mn-lt"/>
                <a:cs typeface="+mn-lt"/>
              </a:rPr>
              <a:t>In </a:t>
            </a:r>
            <a:r>
              <a:rPr lang="es-ES" b="1" dirty="0" err="1">
                <a:ea typeface="+mn-lt"/>
                <a:cs typeface="+mn-lt"/>
              </a:rPr>
              <a:t>html</a:t>
            </a:r>
            <a:r>
              <a:rPr lang="es-ES" b="1" dirty="0">
                <a:ea typeface="+mn-lt"/>
                <a:cs typeface="+mn-lt"/>
              </a:rPr>
              <a:t> file</a:t>
            </a:r>
            <a:br>
              <a:rPr lang="es-ES" b="1" dirty="0">
                <a:ea typeface="+mn-lt"/>
                <a:cs typeface="+mn-lt"/>
              </a:rPr>
            </a:br>
            <a:br>
              <a:rPr lang="es-ES" dirty="0">
                <a:ea typeface="+mn-lt"/>
                <a:cs typeface="+mn-lt"/>
              </a:rPr>
            </a:br>
            <a:r>
              <a:rPr lang="es-ES" dirty="0">
                <a:ea typeface="+mn-lt"/>
                <a:cs typeface="+mn-lt"/>
              </a:rPr>
              <a:t>{{ </a:t>
            </a:r>
            <a:r>
              <a:rPr lang="es-ES" dirty="0" err="1">
                <a:ea typeface="+mn-lt"/>
                <a:cs typeface="+mn-lt"/>
              </a:rPr>
              <a:t>url_for</a:t>
            </a:r>
            <a:r>
              <a:rPr lang="es-ES" dirty="0">
                <a:ea typeface="+mn-lt"/>
                <a:cs typeface="+mn-lt"/>
              </a:rPr>
              <a:t>('</a:t>
            </a:r>
            <a:r>
              <a:rPr lang="es-ES" dirty="0" err="1">
                <a:ea typeface="+mn-lt"/>
                <a:cs typeface="+mn-lt"/>
              </a:rPr>
              <a:t>static</a:t>
            </a:r>
            <a:r>
              <a:rPr lang="es-ES" dirty="0">
                <a:ea typeface="+mn-lt"/>
                <a:cs typeface="+mn-lt"/>
              </a:rPr>
              <a:t>',</a:t>
            </a:r>
            <a:r>
              <a:rPr lang="es-ES" dirty="0" err="1">
                <a:ea typeface="+mn-lt"/>
                <a:cs typeface="+mn-lt"/>
              </a:rPr>
              <a:t>filename</a:t>
            </a:r>
            <a:r>
              <a:rPr lang="es-ES" dirty="0">
                <a:ea typeface="+mn-lt"/>
                <a:cs typeface="+mn-lt"/>
              </a:rPr>
              <a:t>='') }}</a:t>
            </a:r>
            <a:endParaRPr lang="es-ES">
              <a:ea typeface="Calibri"/>
              <a:cs typeface="Calibri"/>
            </a:endParaRPr>
          </a:p>
          <a:p>
            <a:pPr marL="0" indent="0">
              <a:buNone/>
            </a:pPr>
            <a:br>
              <a:rPr lang="es-ES" dirty="0">
                <a:ea typeface="Calibri" panose="020F0502020204030204"/>
                <a:cs typeface="Calibri"/>
              </a:rPr>
            </a:br>
            <a:endParaRPr lang="es-ES" dirty="0">
              <a:ea typeface="Calibri" panose="020F0502020204030204"/>
              <a:cs typeface="Calibri"/>
            </a:endParaRPr>
          </a:p>
          <a:p>
            <a:r>
              <a:rPr lang="es-ES" b="1" dirty="0">
                <a:cs typeface="Calibri"/>
              </a:rPr>
              <a:t>Media  -&gt;</a:t>
            </a:r>
            <a:r>
              <a:rPr lang="es-ES" dirty="0">
                <a:ea typeface="+mn-lt"/>
                <a:cs typeface="+mn-lt"/>
              </a:rPr>
              <a:t>{{ </a:t>
            </a:r>
            <a:r>
              <a:rPr lang="es-ES" dirty="0" err="1">
                <a:ea typeface="+mn-lt"/>
                <a:cs typeface="+mn-lt"/>
              </a:rPr>
              <a:t>url_for</a:t>
            </a:r>
            <a:r>
              <a:rPr lang="es-ES" dirty="0">
                <a:ea typeface="+mn-lt"/>
                <a:cs typeface="+mn-lt"/>
              </a:rPr>
              <a:t>('</a:t>
            </a:r>
            <a:r>
              <a:rPr lang="es-ES" dirty="0" err="1">
                <a:ea typeface="+mn-lt"/>
                <a:cs typeface="+mn-lt"/>
              </a:rPr>
              <a:t>static</a:t>
            </a:r>
            <a:r>
              <a:rPr lang="es-ES" dirty="0">
                <a:ea typeface="+mn-lt"/>
                <a:cs typeface="+mn-lt"/>
              </a:rPr>
              <a:t>', </a:t>
            </a:r>
            <a:r>
              <a:rPr lang="es-ES" dirty="0" err="1">
                <a:ea typeface="+mn-lt"/>
                <a:cs typeface="+mn-lt"/>
              </a:rPr>
              <a:t>filename</a:t>
            </a:r>
            <a:r>
              <a:rPr lang="es-ES" dirty="0">
                <a:ea typeface="+mn-lt"/>
                <a:cs typeface="+mn-lt"/>
              </a:rPr>
              <a:t>='</a:t>
            </a:r>
            <a:r>
              <a:rPr lang="es-ES" dirty="0" err="1">
                <a:ea typeface="+mn-lt"/>
                <a:cs typeface="+mn-lt"/>
              </a:rPr>
              <a:t>img</a:t>
            </a:r>
            <a:r>
              <a:rPr lang="es-ES" dirty="0">
                <a:ea typeface="+mn-lt"/>
                <a:cs typeface="+mn-lt"/>
              </a:rPr>
              <a:t>/1.png')}}</a:t>
            </a:r>
          </a:p>
          <a:p>
            <a:r>
              <a:rPr lang="es-ES" b="1" dirty="0">
                <a:cs typeface="Calibri"/>
              </a:rPr>
              <a:t>JS -&gt; </a:t>
            </a:r>
            <a:r>
              <a:rPr lang="es-ES" dirty="0">
                <a:ea typeface="+mn-lt"/>
                <a:cs typeface="+mn-lt"/>
              </a:rPr>
              <a:t>{{ </a:t>
            </a:r>
            <a:r>
              <a:rPr lang="es-ES" dirty="0" err="1">
                <a:ea typeface="+mn-lt"/>
                <a:cs typeface="+mn-lt"/>
              </a:rPr>
              <a:t>url_for</a:t>
            </a:r>
            <a:r>
              <a:rPr lang="es-ES" dirty="0">
                <a:ea typeface="+mn-lt"/>
                <a:cs typeface="+mn-lt"/>
              </a:rPr>
              <a:t>('</a:t>
            </a:r>
            <a:r>
              <a:rPr lang="es-ES" dirty="0" err="1">
                <a:ea typeface="+mn-lt"/>
                <a:cs typeface="+mn-lt"/>
              </a:rPr>
              <a:t>static</a:t>
            </a:r>
            <a:r>
              <a:rPr lang="es-ES" dirty="0">
                <a:ea typeface="+mn-lt"/>
                <a:cs typeface="+mn-lt"/>
              </a:rPr>
              <a:t>',</a:t>
            </a:r>
            <a:r>
              <a:rPr lang="es-ES" dirty="0" err="1">
                <a:ea typeface="+mn-lt"/>
                <a:cs typeface="+mn-lt"/>
              </a:rPr>
              <a:t>filename</a:t>
            </a:r>
            <a:r>
              <a:rPr lang="es-ES" dirty="0">
                <a:ea typeface="+mn-lt"/>
                <a:cs typeface="+mn-lt"/>
              </a:rPr>
              <a:t>='</a:t>
            </a:r>
            <a:r>
              <a:rPr lang="es-ES" dirty="0" err="1">
                <a:ea typeface="+mn-lt"/>
                <a:cs typeface="+mn-lt"/>
              </a:rPr>
              <a:t>js</a:t>
            </a:r>
            <a:r>
              <a:rPr lang="es-ES" dirty="0">
                <a:ea typeface="+mn-lt"/>
                <a:cs typeface="+mn-lt"/>
              </a:rPr>
              <a:t>/1.js') }}</a:t>
            </a:r>
            <a:endParaRPr lang="es-ES" dirty="0">
              <a:cs typeface="Calibri"/>
            </a:endParaRPr>
          </a:p>
          <a:p>
            <a:r>
              <a:rPr lang="es-ES" b="1" dirty="0">
                <a:cs typeface="Calibri"/>
              </a:rPr>
              <a:t>CSS -&gt; </a:t>
            </a:r>
            <a:r>
              <a:rPr lang="es-ES" dirty="0">
                <a:ea typeface="+mn-lt"/>
                <a:cs typeface="+mn-lt"/>
              </a:rPr>
              <a:t>{{ </a:t>
            </a:r>
            <a:r>
              <a:rPr lang="es-ES" dirty="0" err="1">
                <a:ea typeface="+mn-lt"/>
                <a:cs typeface="+mn-lt"/>
              </a:rPr>
              <a:t>url_for</a:t>
            </a:r>
            <a:r>
              <a:rPr lang="es-ES" dirty="0">
                <a:ea typeface="+mn-lt"/>
                <a:cs typeface="+mn-lt"/>
              </a:rPr>
              <a:t>('</a:t>
            </a:r>
            <a:r>
              <a:rPr lang="es-ES" dirty="0" err="1">
                <a:ea typeface="+mn-lt"/>
                <a:cs typeface="+mn-lt"/>
              </a:rPr>
              <a:t>static</a:t>
            </a:r>
            <a:r>
              <a:rPr lang="es-ES" dirty="0">
                <a:ea typeface="+mn-lt"/>
                <a:cs typeface="+mn-lt"/>
              </a:rPr>
              <a:t>',</a:t>
            </a:r>
            <a:r>
              <a:rPr lang="es-ES" dirty="0" err="1">
                <a:ea typeface="+mn-lt"/>
                <a:cs typeface="+mn-lt"/>
              </a:rPr>
              <a:t>filename</a:t>
            </a:r>
            <a:r>
              <a:rPr lang="es-ES" dirty="0">
                <a:ea typeface="+mn-lt"/>
                <a:cs typeface="+mn-lt"/>
              </a:rPr>
              <a:t>='</a:t>
            </a:r>
            <a:r>
              <a:rPr lang="es-ES" dirty="0" err="1">
                <a:ea typeface="+mn-lt"/>
                <a:cs typeface="+mn-lt"/>
              </a:rPr>
              <a:t>css</a:t>
            </a:r>
            <a:r>
              <a:rPr lang="es-ES" dirty="0">
                <a:ea typeface="+mn-lt"/>
                <a:cs typeface="+mn-lt"/>
              </a:rPr>
              <a:t>/1.css') }}</a:t>
            </a:r>
          </a:p>
          <a:p>
            <a:pPr marL="0" indent="0">
              <a:buNone/>
            </a:pPr>
            <a:br>
              <a:rPr lang="es-ES" dirty="0">
                <a:cs typeface="Calibri"/>
              </a:rPr>
            </a:br>
            <a:br>
              <a:rPr lang="es-ES" dirty="0">
                <a:cs typeface="Calibri"/>
              </a:rPr>
            </a:br>
            <a:endParaRPr lang="es-ES">
              <a:cs typeface="Calibri"/>
            </a:endParaRPr>
          </a:p>
        </p:txBody>
      </p:sp>
      <p:pic>
        <p:nvPicPr>
          <p:cNvPr id="4" name="Imagen 4" descr="Logotipo&#10;&#10;Descripción generada automáticamente">
            <a:extLst>
              <a:ext uri="{FF2B5EF4-FFF2-40B4-BE49-F238E27FC236}">
                <a16:creationId xmlns:a16="http://schemas.microsoft.com/office/drawing/2014/main" id="{65D526FB-8A08-B693-E49D-822BE22D4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924" y="3272675"/>
            <a:ext cx="3719094" cy="207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82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AB00E7-A6BB-3FA6-E3B6-42D122C6B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cs typeface="Calibri Light"/>
              </a:rPr>
              <a:t>html</a:t>
            </a:r>
            <a:endParaRPr lang="es-ES" dirty="0" err="1"/>
          </a:p>
        </p:txBody>
      </p:sp>
      <p:pic>
        <p:nvPicPr>
          <p:cNvPr id="4" name="Imagen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5DD9B87B-CCA7-438A-8D45-B3F2C028F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7310" y="1611730"/>
            <a:ext cx="3661380" cy="4351338"/>
          </a:xfr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FB4EDDC-83AC-6F65-BA45-237F625F3B99}"/>
              </a:ext>
            </a:extLst>
          </p:cNvPr>
          <p:cNvSpPr txBox="1"/>
          <p:nvPr/>
        </p:nvSpPr>
        <p:spPr>
          <a:xfrm>
            <a:off x="179137" y="2812716"/>
            <a:ext cx="60050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  <a:hlinkClick r:id="rId3"/>
              </a:rPr>
              <a:t>https://youtu.be/hEiD2z1AByM?t=1584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586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F467A6-0E65-A6F9-7648-500A91B5C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cs typeface="Calibri Light"/>
              </a:rPr>
              <a:t>with</a:t>
            </a:r>
            <a:r>
              <a:rPr lang="es-ES" dirty="0">
                <a:cs typeface="Calibri Light"/>
              </a:rPr>
              <a:t> </a:t>
            </a:r>
            <a:r>
              <a:rPr lang="es-ES" dirty="0" err="1">
                <a:cs typeface="Calibri Light"/>
              </a:rPr>
              <a:t>jinja</a:t>
            </a:r>
            <a:r>
              <a:rPr lang="es-ES" dirty="0">
                <a:cs typeface="Calibri Light"/>
              </a:rPr>
              <a:t> </a:t>
            </a:r>
            <a:r>
              <a:rPr lang="es-ES" dirty="0" err="1">
                <a:cs typeface="Calibri Light"/>
              </a:rPr>
              <a:t>you</a:t>
            </a:r>
            <a:r>
              <a:rPr lang="es-ES" dirty="0">
                <a:cs typeface="Calibri Light"/>
              </a:rPr>
              <a:t> can </a:t>
            </a:r>
            <a:r>
              <a:rPr lang="es-ES" dirty="0" err="1">
                <a:cs typeface="Calibri Light"/>
              </a:rPr>
              <a:t>programing</a:t>
            </a:r>
            <a:r>
              <a:rPr lang="es-ES" dirty="0">
                <a:cs typeface="Calibri Light"/>
              </a:rPr>
              <a:t> in </a:t>
            </a:r>
            <a:r>
              <a:rPr lang="es-ES" dirty="0" err="1">
                <a:cs typeface="Calibri Light"/>
              </a:rPr>
              <a:t>html</a:t>
            </a:r>
            <a:endParaRPr lang="es-ES" dirty="0">
              <a:cs typeface="Calibri Light"/>
            </a:endParaRP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CA5F75D-0F7F-6BE1-1025-207B91123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>
                <a:ea typeface="Calibri"/>
                <a:cs typeface="Calibri"/>
              </a:rPr>
              <a:t>{{ variables }}</a:t>
            </a:r>
            <a:endParaRPr lang="es-ES" dirty="0"/>
          </a:p>
          <a:p>
            <a:r>
              <a:rPr lang="es-ES" dirty="0">
                <a:ea typeface="Calibri"/>
                <a:cs typeface="Calibri"/>
              </a:rPr>
              <a:t>{% control </a:t>
            </a:r>
            <a:r>
              <a:rPr lang="es-ES" dirty="0" err="1">
                <a:ea typeface="Calibri"/>
                <a:cs typeface="Calibri"/>
              </a:rPr>
              <a:t>structures</a:t>
            </a:r>
            <a:r>
              <a:rPr lang="es-ES" dirty="0">
                <a:ea typeface="Calibri"/>
                <a:cs typeface="Calibri"/>
              </a:rPr>
              <a:t> %}-&gt; </a:t>
            </a:r>
            <a:r>
              <a:rPr lang="es-ES" dirty="0" err="1">
                <a:ea typeface="Calibri"/>
                <a:cs typeface="Calibri"/>
              </a:rPr>
              <a:t>if,for,else</a:t>
            </a:r>
            <a:r>
              <a:rPr lang="es-ES" dirty="0">
                <a:ea typeface="Calibri"/>
                <a:cs typeface="Calibri"/>
              </a:rPr>
              <a:t>...</a:t>
            </a:r>
          </a:p>
          <a:p>
            <a:r>
              <a:rPr lang="es-ES" dirty="0">
                <a:ea typeface="Calibri"/>
                <a:cs typeface="Calibri"/>
              </a:rPr>
              <a:t>{# </a:t>
            </a:r>
            <a:r>
              <a:rPr lang="es-ES" dirty="0" err="1">
                <a:ea typeface="Calibri"/>
                <a:cs typeface="Calibri"/>
              </a:rPr>
              <a:t>comments</a:t>
            </a:r>
            <a:r>
              <a:rPr lang="es-ES" dirty="0">
                <a:ea typeface="Calibri"/>
                <a:cs typeface="Calibri"/>
              </a:rPr>
              <a:t> #} -&gt; &lt;!-- --&gt;</a:t>
            </a:r>
            <a:br>
              <a:rPr lang="es-ES" dirty="0">
                <a:ea typeface="Calibri"/>
                <a:cs typeface="Calibri"/>
              </a:rPr>
            </a:br>
            <a:br>
              <a:rPr lang="es-ES" dirty="0">
                <a:ea typeface="Calibri"/>
                <a:cs typeface="Calibri"/>
              </a:rPr>
            </a:br>
            <a:r>
              <a:rPr lang="es-ES" dirty="0">
                <a:ea typeface="Calibri"/>
                <a:cs typeface="Calibri"/>
              </a:rPr>
              <a:t>{{ </a:t>
            </a:r>
            <a:r>
              <a:rPr lang="es-ES" dirty="0" err="1">
                <a:ea typeface="Calibri"/>
                <a:cs typeface="Calibri"/>
              </a:rPr>
              <a:t>my_var</a:t>
            </a:r>
            <a:r>
              <a:rPr lang="es-ES" dirty="0">
                <a:ea typeface="Calibri"/>
                <a:cs typeface="Calibri"/>
              </a:rPr>
              <a:t> }}</a:t>
            </a:r>
          </a:p>
          <a:p>
            <a:br>
              <a:rPr lang="es-ES" dirty="0">
                <a:ea typeface="Calibri"/>
                <a:cs typeface="Calibri"/>
              </a:rPr>
            </a:br>
            <a:r>
              <a:rPr lang="es-ES" dirty="0">
                <a:ea typeface="Calibri"/>
                <a:cs typeface="Calibri"/>
              </a:rPr>
              <a:t>{% </a:t>
            </a:r>
            <a:r>
              <a:rPr lang="es-ES" dirty="0" err="1">
                <a:ea typeface="Calibri"/>
                <a:cs typeface="Calibri"/>
              </a:rPr>
              <a:t>if</a:t>
            </a:r>
            <a:r>
              <a:rPr lang="es-ES" dirty="0">
                <a:ea typeface="Calibri"/>
                <a:cs typeface="Calibri"/>
              </a:rPr>
              <a:t> %}</a:t>
            </a:r>
            <a:r>
              <a:rPr lang="es-ES" dirty="0">
                <a:ea typeface="+mn-lt"/>
                <a:cs typeface="+mn-lt"/>
              </a:rPr>
              <a:t>{% </a:t>
            </a:r>
            <a:r>
              <a:rPr lang="es-ES" dirty="0" err="1">
                <a:ea typeface="+mn-lt"/>
                <a:cs typeface="+mn-lt"/>
              </a:rPr>
              <a:t>elif</a:t>
            </a:r>
            <a:r>
              <a:rPr lang="es-ES" dirty="0">
                <a:ea typeface="+mn-lt"/>
                <a:cs typeface="Calibri"/>
              </a:rPr>
              <a:t> %}{% </a:t>
            </a:r>
            <a:r>
              <a:rPr lang="es-ES" dirty="0" err="1">
                <a:ea typeface="+mn-lt"/>
                <a:cs typeface="Calibri"/>
              </a:rPr>
              <a:t>else</a:t>
            </a:r>
            <a:r>
              <a:rPr lang="es-ES" dirty="0">
                <a:ea typeface="+mn-lt"/>
                <a:cs typeface="Calibri"/>
              </a:rPr>
              <a:t> %}{%</a:t>
            </a:r>
            <a:r>
              <a:rPr lang="es-ES" dirty="0">
                <a:ea typeface="Calibri"/>
                <a:cs typeface="Calibri"/>
              </a:rPr>
              <a:t> </a:t>
            </a:r>
            <a:r>
              <a:rPr lang="es-ES" dirty="0" err="1">
                <a:ea typeface="Calibri"/>
                <a:cs typeface="Calibri"/>
              </a:rPr>
              <a:t>endif</a:t>
            </a:r>
            <a:r>
              <a:rPr lang="es-ES" dirty="0">
                <a:ea typeface="Calibri"/>
                <a:cs typeface="Calibri"/>
              </a:rPr>
              <a:t> %}</a:t>
            </a:r>
            <a:endParaRPr lang="es-ES">
              <a:cs typeface="Calibri"/>
            </a:endParaRPr>
          </a:p>
          <a:p>
            <a:pPr marL="0" indent="0">
              <a:buNone/>
            </a:pPr>
            <a:r>
              <a:rPr lang="es-ES" dirty="0">
                <a:ea typeface="Calibri"/>
                <a:cs typeface="Calibri"/>
              </a:rPr>
              <a:t>   {%</a:t>
            </a:r>
            <a:r>
              <a:rPr lang="es-ES" dirty="0" err="1">
                <a:ea typeface="Calibri"/>
                <a:cs typeface="Calibri"/>
              </a:rPr>
              <a:t>for</a:t>
            </a:r>
            <a:r>
              <a:rPr lang="es-ES" dirty="0">
                <a:ea typeface="Calibri"/>
                <a:cs typeface="Calibri"/>
              </a:rPr>
              <a:t> %}{% </a:t>
            </a:r>
            <a:r>
              <a:rPr lang="es-ES" dirty="0" err="1">
                <a:ea typeface="Calibri"/>
                <a:cs typeface="Calibri"/>
              </a:rPr>
              <a:t>endfor</a:t>
            </a:r>
            <a:r>
              <a:rPr lang="es-ES" dirty="0">
                <a:ea typeface="Calibri"/>
                <a:cs typeface="Calibri"/>
              </a:rPr>
              <a:t>%} </a:t>
            </a:r>
          </a:p>
          <a:p>
            <a:endParaRPr lang="es-E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2973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0B60EF-B786-129C-48E3-8C340EC2F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cs typeface="Calibri Light"/>
              </a:rPr>
              <a:t>Create</a:t>
            </a:r>
            <a:r>
              <a:rPr lang="es-ES" dirty="0">
                <a:cs typeface="Calibri Light"/>
              </a:rPr>
              <a:t> </a:t>
            </a:r>
            <a:r>
              <a:rPr lang="es-ES" dirty="0" err="1">
                <a:cs typeface="Calibri Light"/>
              </a:rPr>
              <a:t>other</a:t>
            </a:r>
            <a:r>
              <a:rPr lang="es-ES" dirty="0">
                <a:cs typeface="Calibri Light"/>
              </a:rPr>
              <a:t> </a:t>
            </a:r>
            <a:r>
              <a:rPr lang="es-ES" dirty="0" err="1">
                <a:cs typeface="Calibri Light"/>
              </a:rPr>
              <a:t>function</a:t>
            </a:r>
            <a:r>
              <a:rPr lang="es-ES" dirty="0">
                <a:cs typeface="Calibri Light"/>
              </a:rPr>
              <a:t> </a:t>
            </a:r>
            <a:r>
              <a:rPr lang="es-ES" dirty="0" err="1">
                <a:cs typeface="Calibri Light"/>
              </a:rPr>
              <a:t>for</a:t>
            </a:r>
            <a:r>
              <a:rPr lang="es-ES" dirty="0">
                <a:cs typeface="Calibri Light"/>
              </a:rPr>
              <a:t> web page and ..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C297AC-D9DF-E04B-4B88-AFAEBD908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7596" y="2817663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4000" dirty="0" err="1">
                <a:ea typeface="+mn-lt"/>
                <a:cs typeface="+mn-lt"/>
              </a:rPr>
              <a:t>Add</a:t>
            </a:r>
            <a:r>
              <a:rPr lang="es-ES" sz="4000" dirty="0">
                <a:ea typeface="+mn-lt"/>
                <a:cs typeface="+mn-lt"/>
              </a:rPr>
              <a:t> video, </a:t>
            </a:r>
            <a:r>
              <a:rPr lang="es-ES" sz="4000" dirty="0" err="1">
                <a:ea typeface="+mn-lt"/>
                <a:cs typeface="+mn-lt"/>
              </a:rPr>
              <a:t>image</a:t>
            </a:r>
            <a:r>
              <a:rPr lang="es-ES" sz="4000" dirty="0">
                <a:ea typeface="+mn-lt"/>
                <a:cs typeface="+mn-lt"/>
              </a:rPr>
              <a:t> ,audio </a:t>
            </a:r>
            <a:r>
              <a:rPr lang="es-ES" sz="4000" dirty="0" err="1">
                <a:ea typeface="+mn-lt"/>
                <a:cs typeface="+mn-lt"/>
              </a:rPr>
              <a:t>or</a:t>
            </a:r>
            <a:r>
              <a:rPr lang="es-ES" sz="4000" dirty="0">
                <a:ea typeface="+mn-lt"/>
                <a:cs typeface="+mn-lt"/>
              </a:rPr>
              <a:t> </a:t>
            </a:r>
            <a:r>
              <a:rPr lang="es-ES" sz="4000" dirty="0" err="1">
                <a:ea typeface="+mn-lt"/>
                <a:cs typeface="+mn-lt"/>
              </a:rPr>
              <a:t>javascript</a:t>
            </a:r>
            <a:r>
              <a:rPr lang="es-ES" sz="4000" dirty="0">
                <a:ea typeface="+mn-lt"/>
                <a:cs typeface="+mn-lt"/>
              </a:rPr>
              <a:t>  and use </a:t>
            </a:r>
            <a:r>
              <a:rPr lang="es-ES" sz="4000" dirty="0" err="1">
                <a:ea typeface="+mn-lt"/>
                <a:cs typeface="+mn-lt"/>
              </a:rPr>
              <a:t>jinja</a:t>
            </a:r>
            <a:r>
              <a:rPr lang="es-ES" sz="4000" dirty="0">
                <a:ea typeface="+mn-lt"/>
                <a:cs typeface="+mn-lt"/>
              </a:rPr>
              <a:t> </a:t>
            </a:r>
            <a:r>
              <a:rPr lang="es-ES" sz="4000" dirty="0" err="1">
                <a:ea typeface="+mn-lt"/>
                <a:cs typeface="+mn-lt"/>
              </a:rPr>
              <a:t>to</a:t>
            </a:r>
            <a:r>
              <a:rPr lang="es-ES" sz="4000" dirty="0">
                <a:ea typeface="+mn-lt"/>
                <a:cs typeface="+mn-lt"/>
              </a:rPr>
              <a:t> </a:t>
            </a:r>
            <a:r>
              <a:rPr lang="es-ES" sz="4000" dirty="0" err="1">
                <a:ea typeface="+mn-lt"/>
                <a:cs typeface="+mn-lt"/>
              </a:rPr>
              <a:t>repeat</a:t>
            </a:r>
            <a:r>
              <a:rPr lang="es-ES" sz="4000" dirty="0">
                <a:ea typeface="+mn-lt"/>
                <a:cs typeface="+mn-lt"/>
              </a:rPr>
              <a:t> </a:t>
            </a:r>
            <a:r>
              <a:rPr lang="es-ES" sz="4000" dirty="0" err="1">
                <a:ea typeface="+mn-lt"/>
                <a:cs typeface="+mn-lt"/>
              </a:rPr>
              <a:t>theam</a:t>
            </a:r>
            <a:r>
              <a:rPr lang="es-ES" sz="4000" dirty="0">
                <a:ea typeface="+mn-lt"/>
                <a:cs typeface="+mn-lt"/>
              </a:rPr>
              <a:t> n times</a:t>
            </a:r>
          </a:p>
          <a:p>
            <a:endParaRPr lang="es-ES" sz="4000" dirty="0">
              <a:cs typeface="Calibri"/>
            </a:endParaRPr>
          </a:p>
          <a:p>
            <a:endParaRPr lang="es-ES" sz="4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1778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5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D79BD4EB-A246-9919-AAEB-52A5A3E09E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619760" y="346167"/>
            <a:ext cx="2824793" cy="1588946"/>
          </a:xfrm>
          <a:prstGeom prst="rect">
            <a:avLst/>
          </a:prstGeom>
        </p:spPr>
      </p:pic>
      <p:pic>
        <p:nvPicPr>
          <p:cNvPr id="8" name="Imagen 8">
            <a:extLst>
              <a:ext uri="{FF2B5EF4-FFF2-40B4-BE49-F238E27FC236}">
                <a16:creationId xmlns:a16="http://schemas.microsoft.com/office/drawing/2014/main" id="{67A377DE-61FD-AC2D-9152-A793CC97B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208" y="392721"/>
            <a:ext cx="3251032" cy="1454836"/>
          </a:xfrm>
          <a:prstGeom prst="rect">
            <a:avLst/>
          </a:prstGeom>
        </p:spPr>
      </p:pic>
      <p:pic>
        <p:nvPicPr>
          <p:cNvPr id="7" name="Imagen 7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809FD820-B357-D6F0-7BF0-BE350C694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0636" y="398451"/>
            <a:ext cx="3520438" cy="1443379"/>
          </a:xfrm>
          <a:prstGeom prst="rect">
            <a:avLst/>
          </a:prstGeom>
        </p:spPr>
      </p:pic>
      <p:pic>
        <p:nvPicPr>
          <p:cNvPr id="9" name="Imagen 10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B361BD04-7DBE-0F6B-2EF5-A7F466522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011" y="2674864"/>
            <a:ext cx="3228290" cy="1517296"/>
          </a:xfrm>
          <a:prstGeom prst="rect">
            <a:avLst/>
          </a:prstGeom>
        </p:spPr>
      </p:pic>
      <p:pic>
        <p:nvPicPr>
          <p:cNvPr id="6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77A89CAD-C483-70F1-30E2-DFC398C08D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689" y="4992037"/>
            <a:ext cx="3225770" cy="145966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BF23BAC-6376-AB8D-F7A2-1204D3D93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1973" y="2892583"/>
            <a:ext cx="6868620" cy="101689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Templates</a:t>
            </a: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923B5873-6802-9830-4235-D9491EB37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5180" y="4101152"/>
            <a:ext cx="6868620" cy="20758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  <a:cs typeface="Calibri"/>
              </a:rPr>
              <a:t>Write less do more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082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08EA4-EBFD-4458-4A63-C125BD55E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cs typeface="Calibri Light"/>
              </a:rPr>
              <a:t>Create</a:t>
            </a:r>
            <a:r>
              <a:rPr lang="es-ES" dirty="0">
                <a:cs typeface="Calibri Light"/>
              </a:rPr>
              <a:t> </a:t>
            </a:r>
            <a:r>
              <a:rPr lang="es-ES" dirty="0" err="1">
                <a:cs typeface="Calibri Light"/>
              </a:rPr>
              <a:t>menu</a:t>
            </a:r>
            <a:r>
              <a:rPr lang="es-ES" dirty="0">
                <a:cs typeface="Calibri Light"/>
              </a:rPr>
              <a:t> bar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576EF6-E273-CA02-ADDC-F0612133A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>
                <a:cs typeface="Calibri"/>
              </a:rPr>
              <a:t>File one.html</a:t>
            </a:r>
          </a:p>
          <a:p>
            <a:r>
              <a:rPr lang="es-ES" dirty="0">
                <a:ea typeface="+mn-lt"/>
                <a:cs typeface="+mn-lt"/>
              </a:rPr>
              <a:t>&lt;h1&gt;</a:t>
            </a:r>
            <a:r>
              <a:rPr lang="es-ES" dirty="0" err="1">
                <a:ea typeface="+mn-lt"/>
                <a:cs typeface="+mn-lt"/>
              </a:rPr>
              <a:t>one</a:t>
            </a:r>
            <a:r>
              <a:rPr lang="es-ES" dirty="0">
                <a:ea typeface="+mn-lt"/>
                <a:cs typeface="+mn-lt"/>
              </a:rPr>
              <a:t>&lt;/h1&gt;</a:t>
            </a:r>
            <a:br>
              <a:rPr lang="es-ES" dirty="0">
                <a:cs typeface="Calibri"/>
              </a:rPr>
            </a:br>
            <a:r>
              <a:rPr lang="es-ES" dirty="0">
                <a:cs typeface="Calibri"/>
              </a:rPr>
              <a:t>{%</a:t>
            </a:r>
            <a:r>
              <a:rPr lang="es-ES" dirty="0">
                <a:ea typeface="+mn-lt"/>
                <a:cs typeface="+mn-lt"/>
              </a:rPr>
              <a:t> block </a:t>
            </a:r>
            <a:r>
              <a:rPr lang="es-ES" dirty="0" err="1">
                <a:ea typeface="+mn-lt"/>
                <a:cs typeface="+mn-lt"/>
              </a:rPr>
              <a:t>content</a:t>
            </a:r>
            <a:r>
              <a:rPr lang="es-ES" dirty="0">
                <a:ea typeface="+mn-lt"/>
                <a:cs typeface="+mn-lt"/>
              </a:rPr>
              <a:t> %}</a:t>
            </a:r>
            <a:endParaRPr lang="es-ES">
              <a:cs typeface="Calibri"/>
            </a:endParaRPr>
          </a:p>
          <a:p>
            <a:r>
              <a:rPr lang="es-ES" dirty="0">
                <a:ea typeface="+mn-lt"/>
                <a:cs typeface="+mn-lt"/>
              </a:rPr>
              <a:t>    </a:t>
            </a:r>
            <a:endParaRPr lang="es-ES"/>
          </a:p>
          <a:p>
            <a:r>
              <a:rPr lang="es-ES" dirty="0">
                <a:ea typeface="+mn-lt"/>
                <a:cs typeface="+mn-lt"/>
              </a:rPr>
              <a:t>  {% </a:t>
            </a:r>
            <a:r>
              <a:rPr lang="es-ES" dirty="0" err="1">
                <a:ea typeface="+mn-lt"/>
                <a:cs typeface="+mn-lt"/>
              </a:rPr>
              <a:t>endblock</a:t>
            </a:r>
            <a:r>
              <a:rPr lang="es-ES" dirty="0">
                <a:ea typeface="+mn-lt"/>
                <a:cs typeface="+mn-lt"/>
              </a:rPr>
              <a:t> %}</a:t>
            </a:r>
            <a:r>
              <a:rPr lang="es-ES" dirty="0">
                <a:cs typeface="Calibri"/>
              </a:rPr>
              <a:t>}</a:t>
            </a:r>
            <a:br>
              <a:rPr lang="es-ES" dirty="0">
                <a:cs typeface="Calibri"/>
              </a:rPr>
            </a:br>
            <a:br>
              <a:rPr lang="es-ES" dirty="0">
                <a:cs typeface="Calibri"/>
              </a:rPr>
            </a:br>
            <a:endParaRPr lang="es-ES">
              <a:cs typeface="Calibri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DF5E67F-1A02-CF76-61A8-FB79B4B9E888}"/>
              </a:ext>
            </a:extLst>
          </p:cNvPr>
          <p:cNvSpPr txBox="1"/>
          <p:nvPr/>
        </p:nvSpPr>
        <p:spPr>
          <a:xfrm>
            <a:off x="6090249" y="3674853"/>
            <a:ext cx="505795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s-ES" sz="2800" dirty="0">
                <a:cs typeface="Arial"/>
              </a:rPr>
              <a:t>file two.html</a:t>
            </a:r>
            <a:r>
              <a:rPr lang="en-US" sz="2800" dirty="0">
                <a:cs typeface="Arial"/>
              </a:rPr>
              <a:t>​</a:t>
            </a:r>
          </a:p>
          <a:p>
            <a:pPr>
              <a:buChar char="•"/>
            </a:pPr>
            <a:r>
              <a:rPr lang="es-ES" sz="2800" dirty="0">
                <a:cs typeface="Arial"/>
              </a:rPr>
              <a:t>{% </a:t>
            </a:r>
            <a:r>
              <a:rPr lang="es-ES" sz="2800" dirty="0" err="1">
                <a:cs typeface="Arial"/>
              </a:rPr>
              <a:t>extends</a:t>
            </a:r>
            <a:r>
              <a:rPr lang="es-ES" sz="2800" dirty="0">
                <a:cs typeface="Arial"/>
              </a:rPr>
              <a:t>  </a:t>
            </a:r>
            <a:r>
              <a:rPr lang="es-ES" sz="3200" dirty="0">
                <a:cs typeface="Arial"/>
              </a:rPr>
              <a:t>'template</a:t>
            </a:r>
            <a:r>
              <a:rPr lang="es-ES" sz="2800" dirty="0">
                <a:cs typeface="Arial"/>
              </a:rPr>
              <a:t>.html'%}​</a:t>
            </a:r>
          </a:p>
          <a:p>
            <a:pPr>
              <a:buChar char="•"/>
            </a:pPr>
            <a:r>
              <a:rPr lang="es-ES" sz="2800" dirty="0">
                <a:cs typeface="Arial"/>
              </a:rPr>
              <a:t>{% block </a:t>
            </a:r>
            <a:r>
              <a:rPr lang="es-ES" sz="2800" dirty="0" err="1">
                <a:cs typeface="Arial"/>
              </a:rPr>
              <a:t>content</a:t>
            </a:r>
            <a:r>
              <a:rPr lang="es-ES" sz="2800" dirty="0">
                <a:cs typeface="Arial"/>
              </a:rPr>
              <a:t> %}​</a:t>
            </a:r>
          </a:p>
          <a:p>
            <a:pPr>
              <a:buChar char="•"/>
            </a:pPr>
            <a:r>
              <a:rPr lang="es-ES" sz="2800" dirty="0">
                <a:cs typeface="Arial"/>
              </a:rPr>
              <a:t>&lt;h1&gt;</a:t>
            </a:r>
            <a:r>
              <a:rPr lang="es-ES" sz="2800" dirty="0" err="1">
                <a:cs typeface="Arial"/>
              </a:rPr>
              <a:t>two</a:t>
            </a:r>
            <a:r>
              <a:rPr lang="es-ES" sz="2800" dirty="0">
                <a:cs typeface="Arial"/>
              </a:rPr>
              <a:t>&lt;/h1&gt;​</a:t>
            </a:r>
          </a:p>
          <a:p>
            <a:pPr>
              <a:buChar char="•"/>
            </a:pPr>
            <a:r>
              <a:rPr lang="es-ES" sz="2800" dirty="0">
                <a:cs typeface="Arial"/>
              </a:rPr>
              <a:t>{% </a:t>
            </a:r>
            <a:r>
              <a:rPr lang="es-ES" sz="2800" dirty="0" err="1">
                <a:cs typeface="Arial"/>
              </a:rPr>
              <a:t>endblock</a:t>
            </a:r>
            <a:r>
              <a:rPr lang="es-ES" sz="2800" dirty="0">
                <a:cs typeface="Arial"/>
              </a:rPr>
              <a:t> %}​</a:t>
            </a:r>
          </a:p>
        </p:txBody>
      </p:sp>
    </p:spTree>
    <p:extLst>
      <p:ext uri="{BB962C8B-B14F-4D97-AF65-F5344CB8AC3E}">
        <p14:creationId xmlns:p14="http://schemas.microsoft.com/office/powerpoint/2010/main" val="4017608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CD9049-0381-704C-1050-5F34986D2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cs typeface="Calibri Light"/>
              </a:rPr>
              <a:t>request</a:t>
            </a:r>
            <a:endParaRPr lang="es-ES" dirty="0" err="1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18D5A4-0B51-EBC9-269E-0111F06EF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>
                <a:ea typeface="+mn-lt"/>
                <a:cs typeface="+mn-lt"/>
              </a:rPr>
              <a:t>&lt;</a:t>
            </a:r>
            <a:r>
              <a:rPr lang="es-ES" dirty="0" err="1">
                <a:ea typeface="+mn-lt"/>
                <a:cs typeface="+mn-lt"/>
              </a:rPr>
              <a:t>form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dirty="0" err="1">
                <a:ea typeface="+mn-lt"/>
                <a:cs typeface="+mn-lt"/>
              </a:rPr>
              <a:t>method</a:t>
            </a:r>
            <a:r>
              <a:rPr lang="es-ES" dirty="0">
                <a:ea typeface="+mn-lt"/>
                <a:cs typeface="+mn-lt"/>
              </a:rPr>
              <a:t>="post"  </a:t>
            </a:r>
            <a:r>
              <a:rPr lang="es-ES" dirty="0" err="1">
                <a:ea typeface="+mn-lt"/>
                <a:cs typeface="+mn-lt"/>
              </a:rPr>
              <a:t>enctype</a:t>
            </a:r>
            <a:r>
              <a:rPr lang="es-ES" dirty="0">
                <a:ea typeface="+mn-lt"/>
                <a:cs typeface="+mn-lt"/>
              </a:rPr>
              <a:t>="</a:t>
            </a:r>
            <a:r>
              <a:rPr lang="es-ES" dirty="0" err="1">
                <a:ea typeface="+mn-lt"/>
                <a:cs typeface="+mn-lt"/>
              </a:rPr>
              <a:t>multipart</a:t>
            </a:r>
            <a:r>
              <a:rPr lang="es-ES" dirty="0">
                <a:ea typeface="+mn-lt"/>
                <a:cs typeface="+mn-lt"/>
              </a:rPr>
              <a:t>/</a:t>
            </a:r>
            <a:r>
              <a:rPr lang="es-ES" dirty="0" err="1">
                <a:ea typeface="+mn-lt"/>
                <a:cs typeface="+mn-lt"/>
              </a:rPr>
              <a:t>form</a:t>
            </a:r>
            <a:r>
              <a:rPr lang="es-ES" dirty="0">
                <a:ea typeface="+mn-lt"/>
                <a:cs typeface="+mn-lt"/>
              </a:rPr>
              <a:t>-data"&gt; </a:t>
            </a:r>
            <a:br>
              <a:rPr lang="en-US" dirty="0"/>
            </a:br>
            <a:r>
              <a:rPr lang="es-ES" dirty="0">
                <a:ea typeface="+mn-lt"/>
                <a:cs typeface="+mn-lt"/>
              </a:rPr>
              <a:t>&lt;/</a:t>
            </a:r>
            <a:r>
              <a:rPr lang="es-ES" dirty="0" err="1">
                <a:ea typeface="+mn-lt"/>
                <a:cs typeface="+mn-lt"/>
              </a:rPr>
              <a:t>from</a:t>
            </a:r>
            <a:r>
              <a:rPr lang="es-ES" dirty="0">
                <a:ea typeface="+mn-lt"/>
                <a:cs typeface="+mn-lt"/>
              </a:rPr>
              <a:t>&gt;</a:t>
            </a:r>
            <a:endParaRPr lang="es-ES" dirty="0">
              <a:ea typeface="Calibri"/>
              <a:cs typeface="Calibri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7395DFE-9C7C-D527-96DF-DBF8F6CE4437}"/>
              </a:ext>
            </a:extLst>
          </p:cNvPr>
          <p:cNvSpPr txBox="1"/>
          <p:nvPr/>
        </p:nvSpPr>
        <p:spPr>
          <a:xfrm>
            <a:off x="1395663" y="3507874"/>
            <a:ext cx="390625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if </a:t>
            </a:r>
            <a:r>
              <a:rPr lang="en-US" dirty="0" err="1"/>
              <a:t>request.method</a:t>
            </a:r>
            <a:r>
              <a:rPr lang="en-US" dirty="0"/>
              <a:t> == "POST": </a:t>
            </a:r>
            <a:br>
              <a:rPr lang="en-US" dirty="0"/>
            </a:br>
            <a:r>
              <a:rPr lang="en-US" dirty="0">
                <a:ea typeface="+mn-lt"/>
                <a:cs typeface="+mn-lt"/>
              </a:rPr>
              <a:t>     file = </a:t>
            </a:r>
            <a:r>
              <a:rPr lang="en-US" dirty="0" err="1">
                <a:ea typeface="+mn-lt"/>
                <a:cs typeface="+mn-lt"/>
              </a:rPr>
              <a:t>request.files</a:t>
            </a:r>
            <a:r>
              <a:rPr lang="en-US" dirty="0">
                <a:ea typeface="+mn-lt"/>
                <a:cs typeface="+mn-lt"/>
              </a:rPr>
              <a:t>["file"]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     name=</a:t>
            </a:r>
            <a:r>
              <a:rPr lang="en-US" dirty="0" err="1">
                <a:ea typeface="+mn-lt"/>
                <a:cs typeface="+mn-lt"/>
              </a:rPr>
              <a:t>request.form</a:t>
            </a:r>
            <a:r>
              <a:rPr lang="en-US" dirty="0">
                <a:ea typeface="+mn-lt"/>
                <a:cs typeface="+mn-lt"/>
              </a:rPr>
              <a:t>["name"]</a:t>
            </a:r>
            <a:endParaRPr lang="en-US" dirty="0">
              <a:cs typeface="Calibri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8447D59-FA53-DEF1-4B76-3C810245A852}"/>
              </a:ext>
            </a:extLst>
          </p:cNvPr>
          <p:cNvSpPr txBox="1"/>
          <p:nvPr/>
        </p:nvSpPr>
        <p:spPr>
          <a:xfrm>
            <a:off x="758519" y="3054104"/>
            <a:ext cx="45880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@app.route("/",methods=['POST','GET'])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99517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13738E-3BAE-8A63-BE99-2688E5C77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>
                <a:solidFill>
                  <a:srgbClr val="FF0000"/>
                </a:solidFill>
              </a:rPr>
              <a:t>Warning</a:t>
            </a:r>
            <a:r>
              <a:rPr lang="es-ES">
                <a:solidFill>
                  <a:srgbClr val="FF0000"/>
                </a:solidFill>
              </a:rPr>
              <a:t> </a:t>
            </a:r>
            <a:r>
              <a:rPr lang="es-ES">
                <a:solidFill>
                  <a:srgbClr val="FFFF00"/>
                </a:solidFill>
              </a:rPr>
              <a:t>/!\</a:t>
            </a: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3DC1AE71-7D92-795F-8608-ED2C742D64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0459" y="1825625"/>
            <a:ext cx="4871081" cy="4351338"/>
          </a:xfrm>
        </p:spPr>
      </p:pic>
    </p:spTree>
    <p:extLst>
      <p:ext uri="{BB962C8B-B14F-4D97-AF65-F5344CB8AC3E}">
        <p14:creationId xmlns:p14="http://schemas.microsoft.com/office/powerpoint/2010/main" val="911140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34DCFB-509C-0FBA-9F83-0156380C2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s-ES" sz="5400">
                <a:cs typeface="Calibri Light"/>
              </a:rPr>
              <a:t>Session's or cookies</a:t>
            </a:r>
            <a:endParaRPr lang="es-ES" sz="5400"/>
          </a:p>
        </p:txBody>
      </p:sp>
      <p:sp>
        <p:nvSpPr>
          <p:cNvPr id="2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D1C9BEB-0676-D399-A68C-E5B53A83D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ES" sz="2200">
                <a:cs typeface="Calibri"/>
              </a:rPr>
              <a:t>Dicccionary -&gt; </a:t>
            </a:r>
            <a:r>
              <a:rPr lang="es-ES" sz="2200">
                <a:ea typeface="+mn-lt"/>
                <a:cs typeface="+mn-lt"/>
              </a:rPr>
              <a:t>session[key]=value</a:t>
            </a:r>
            <a:endParaRPr lang="es-ES" sz="2200">
              <a:cs typeface="Calibri"/>
            </a:endParaRPr>
          </a:p>
          <a:p>
            <a:r>
              <a:rPr lang="es-ES" sz="2200">
                <a:cs typeface="Calibri"/>
              </a:rPr>
              <a:t>Why no a normal diccionary?</a:t>
            </a:r>
            <a:br>
              <a:rPr lang="es-ES" sz="2200">
                <a:ea typeface="Calibri"/>
                <a:cs typeface="Calibri"/>
              </a:rPr>
            </a:br>
            <a:endParaRPr lang="es-ES" sz="2200">
              <a:ea typeface="Calibri"/>
              <a:cs typeface="Calibri"/>
            </a:endParaRPr>
          </a:p>
          <a:p>
            <a:r>
              <a:rPr lang="es-ES" sz="2200">
                <a:ea typeface="+mn-lt"/>
                <a:cs typeface="+mn-lt"/>
              </a:rPr>
              <a:t>Why use cookies if can use data base?</a:t>
            </a:r>
          </a:p>
          <a:p>
            <a:endParaRPr lang="es-ES" sz="2200">
              <a:ea typeface="+mn-lt"/>
              <a:cs typeface="+mn-lt"/>
            </a:endParaRPr>
          </a:p>
          <a:p>
            <a:pPr marL="0" indent="0">
              <a:buNone/>
            </a:pPr>
            <a:r>
              <a:rPr lang="es-ES" sz="2200">
                <a:ea typeface="+mn-lt"/>
                <a:cs typeface="+mn-lt"/>
              </a:rPr>
              <a:t>{{ session['username'] }} </a:t>
            </a:r>
            <a:endParaRPr lang="es-ES" sz="2200">
              <a:ea typeface="Calibri" panose="020F0502020204030204"/>
              <a:cs typeface="Calibri"/>
            </a:endParaRPr>
          </a:p>
          <a:p>
            <a:endParaRPr lang="es-ES" sz="2200">
              <a:cs typeface="Calibri"/>
            </a:endParaRPr>
          </a:p>
        </p:txBody>
      </p:sp>
      <p:pic>
        <p:nvPicPr>
          <p:cNvPr id="6" name="Imagen 6" descr="Imagen que contiene Texto&#10;&#10;Descripción generada automáticamente">
            <a:extLst>
              <a:ext uri="{FF2B5EF4-FFF2-40B4-BE49-F238E27FC236}">
                <a16:creationId xmlns:a16="http://schemas.microsoft.com/office/drawing/2014/main" id="{5FBDBEDE-FE46-4533-3A9C-C565977DD3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12046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994124-1C7E-F6A9-A7EE-9762CFD91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0000"/>
                </a:solidFill>
                <a:ea typeface="+mj-lt"/>
                <a:cs typeface="+mj-lt"/>
              </a:rPr>
              <a:t>Cookies </a:t>
            </a:r>
            <a:r>
              <a:rPr lang="es-ES" dirty="0" err="1">
                <a:solidFill>
                  <a:srgbClr val="FF0000"/>
                </a:solidFill>
                <a:ea typeface="+mj-lt"/>
                <a:cs typeface="+mj-lt"/>
              </a:rPr>
              <a:t>Warning</a:t>
            </a:r>
            <a:r>
              <a:rPr lang="es-ES" dirty="0">
                <a:solidFill>
                  <a:srgbClr val="FFC000"/>
                </a:solidFill>
                <a:ea typeface="+mj-lt"/>
                <a:cs typeface="+mj-lt"/>
              </a:rPr>
              <a:t> /!\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6AC3FF-6DA7-E212-9107-30025E39B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2000" dirty="0" err="1">
                <a:ea typeface="+mn-lt"/>
                <a:cs typeface="+mn-lt"/>
              </a:rPr>
              <a:t>session</a:t>
            </a:r>
            <a:r>
              <a:rPr lang="es-ES" sz="2000" dirty="0">
                <a:ea typeface="+mn-lt"/>
                <a:cs typeface="+mn-lt"/>
              </a:rPr>
              <a:t>[</a:t>
            </a:r>
            <a:r>
              <a:rPr lang="es-ES" sz="2000" dirty="0" err="1">
                <a:ea typeface="+mn-lt"/>
                <a:cs typeface="+mn-lt"/>
              </a:rPr>
              <a:t>password</a:t>
            </a:r>
            <a:r>
              <a:rPr lang="es-ES" sz="2000" dirty="0">
                <a:ea typeface="+mn-lt"/>
                <a:cs typeface="+mn-lt"/>
              </a:rPr>
              <a:t>]=</a:t>
            </a:r>
            <a:r>
              <a:rPr lang="es-ES" sz="2000" dirty="0" err="1">
                <a:ea typeface="+mn-lt"/>
                <a:cs typeface="+mn-lt"/>
              </a:rPr>
              <a:t>password</a:t>
            </a:r>
            <a:br>
              <a:rPr lang="en-US" sz="2000" dirty="0"/>
            </a:br>
            <a:br>
              <a:rPr lang="en-US" sz="2000" dirty="0"/>
            </a:br>
            <a:r>
              <a:rPr lang="es-ES" sz="2000" dirty="0" err="1">
                <a:ea typeface="+mn-lt"/>
                <a:cs typeface="+mn-lt"/>
              </a:rPr>
              <a:t>key</a:t>
            </a:r>
            <a:r>
              <a:rPr lang="es-ES" sz="2000" dirty="0">
                <a:ea typeface="+mn-lt"/>
                <a:cs typeface="+mn-lt"/>
              </a:rPr>
              <a:t> -&gt; http(s)</a:t>
            </a:r>
          </a:p>
          <a:p>
            <a:r>
              <a:rPr lang="es-ES" sz="2000" dirty="0" err="1">
                <a:ea typeface="+mn-lt"/>
                <a:cs typeface="+mn-lt"/>
              </a:rPr>
              <a:t>If</a:t>
            </a:r>
            <a:r>
              <a:rPr lang="es-ES" sz="2000" dirty="0">
                <a:ea typeface="+mn-lt"/>
                <a:cs typeface="+mn-lt"/>
              </a:rPr>
              <a:t> i </a:t>
            </a:r>
            <a:r>
              <a:rPr lang="es-ES" sz="2000" dirty="0" err="1">
                <a:ea typeface="+mn-lt"/>
                <a:cs typeface="+mn-lt"/>
              </a:rPr>
              <a:t>need</a:t>
            </a:r>
            <a:r>
              <a:rPr lang="es-ES" sz="2000" dirty="0">
                <a:ea typeface="+mn-lt"/>
                <a:cs typeface="+mn-lt"/>
              </a:rPr>
              <a:t> </a:t>
            </a:r>
            <a:r>
              <a:rPr lang="es-ES" sz="2000" dirty="0" err="1">
                <a:ea typeface="+mn-lt"/>
                <a:cs typeface="+mn-lt"/>
              </a:rPr>
              <a:t>save</a:t>
            </a:r>
            <a:r>
              <a:rPr lang="es-ES" sz="2000" dirty="0">
                <a:ea typeface="+mn-lt"/>
                <a:cs typeface="+mn-lt"/>
              </a:rPr>
              <a:t> </a:t>
            </a:r>
            <a:r>
              <a:rPr lang="es-ES" sz="2000" dirty="0" err="1">
                <a:ea typeface="+mn-lt"/>
                <a:cs typeface="+mn-lt"/>
              </a:rPr>
              <a:t>the</a:t>
            </a:r>
            <a:r>
              <a:rPr lang="es-ES" sz="2000" dirty="0">
                <a:ea typeface="+mn-lt"/>
                <a:cs typeface="+mn-lt"/>
              </a:rPr>
              <a:t> </a:t>
            </a:r>
            <a:r>
              <a:rPr lang="es-ES" sz="2000" dirty="0" err="1">
                <a:ea typeface="+mn-lt"/>
                <a:cs typeface="+mn-lt"/>
              </a:rPr>
              <a:t>user</a:t>
            </a:r>
            <a:r>
              <a:rPr lang="es-ES" sz="2000" dirty="0">
                <a:ea typeface="+mn-lt"/>
                <a:cs typeface="+mn-lt"/>
              </a:rPr>
              <a:t> </a:t>
            </a:r>
            <a:r>
              <a:rPr lang="es-ES" sz="2000" dirty="0" err="1">
                <a:ea typeface="+mn-lt"/>
                <a:cs typeface="+mn-lt"/>
              </a:rPr>
              <a:t>password</a:t>
            </a:r>
            <a:r>
              <a:rPr lang="es-ES" sz="2000" dirty="0">
                <a:ea typeface="+mn-lt"/>
                <a:cs typeface="+mn-lt"/>
              </a:rPr>
              <a:t> as cookie </a:t>
            </a:r>
            <a:r>
              <a:rPr lang="es-ES" sz="2000" dirty="0" err="1">
                <a:ea typeface="+mn-lt"/>
                <a:cs typeface="+mn-lt"/>
              </a:rPr>
              <a:t>what</a:t>
            </a:r>
            <a:r>
              <a:rPr lang="es-ES" sz="2000" dirty="0">
                <a:ea typeface="+mn-lt"/>
                <a:cs typeface="+mn-lt"/>
              </a:rPr>
              <a:t> i can do?</a:t>
            </a:r>
          </a:p>
          <a:p>
            <a:br>
              <a:rPr lang="es-ES" sz="2000" dirty="0">
                <a:ea typeface="+mn-lt"/>
                <a:cs typeface="+mn-lt"/>
              </a:rPr>
            </a:br>
            <a:endParaRPr lang="es-ES" sz="2000" dirty="0">
              <a:ea typeface="+mn-lt"/>
              <a:cs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D78F10DF-E01A-9A53-BD82-7C3638AC6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926759"/>
            <a:ext cx="6019331" cy="300123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88738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6A70D4-8AE4-3EF2-0EC7-EC9D7F832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Meta programing in flask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405596-A09E-50F1-7D8B-39A64500C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4278" y="1645723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rgbClr val="E7E6E6"/>
                </a:solidFill>
              </a:rPr>
              <a:t>https://github.com/jero98772/jerotools/blob/main/jerotools/flaskTools.py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5" descr="Icono&#10;&#10;Descripción generada automáticamente">
            <a:extLst>
              <a:ext uri="{FF2B5EF4-FFF2-40B4-BE49-F238E27FC236}">
                <a16:creationId xmlns:a16="http://schemas.microsoft.com/office/drawing/2014/main" id="{8800D6A2-9E2E-0690-5142-0A5FD373B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707" y="2426818"/>
            <a:ext cx="3997637" cy="399763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6" descr="Texto&#10;&#10;Descripción generada automáticamente">
            <a:extLst>
              <a:ext uri="{FF2B5EF4-FFF2-40B4-BE49-F238E27FC236}">
                <a16:creationId xmlns:a16="http://schemas.microsoft.com/office/drawing/2014/main" id="{C4A86E99-2116-AF07-B5F3-AFB022AF2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020" y="2426818"/>
            <a:ext cx="5384022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71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5C12A-66AB-5053-CF64-E04170D73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cs typeface="Calibri Light"/>
              </a:rPr>
              <a:t>What</a:t>
            </a:r>
            <a:r>
              <a:rPr lang="es-ES" dirty="0">
                <a:cs typeface="Calibri Light"/>
              </a:rPr>
              <a:t> </a:t>
            </a:r>
            <a:r>
              <a:rPr lang="es-ES" dirty="0" err="1">
                <a:cs typeface="Calibri Light"/>
              </a:rPr>
              <a:t>we</a:t>
            </a:r>
            <a:r>
              <a:rPr lang="es-ES" dirty="0">
                <a:cs typeface="Calibri Light"/>
              </a:rPr>
              <a:t> can do </a:t>
            </a:r>
            <a:r>
              <a:rPr lang="es-ES" dirty="0" err="1">
                <a:cs typeface="Calibri Light"/>
              </a:rPr>
              <a:t>with</a:t>
            </a:r>
            <a:r>
              <a:rPr lang="es-ES" dirty="0">
                <a:cs typeface="Calibri Light"/>
              </a:rPr>
              <a:t> </a:t>
            </a:r>
            <a:r>
              <a:rPr lang="es-ES" dirty="0" err="1">
                <a:cs typeface="Calibri Light"/>
              </a:rPr>
              <a:t>we</a:t>
            </a:r>
            <a:r>
              <a:rPr lang="es-ES" dirty="0">
                <a:cs typeface="Calibri Light"/>
              </a:rPr>
              <a:t> </a:t>
            </a:r>
            <a:r>
              <a:rPr lang="es-ES" dirty="0" err="1">
                <a:cs typeface="Calibri Light"/>
              </a:rPr>
              <a:t>learn</a:t>
            </a:r>
            <a:r>
              <a:rPr lang="es-ES" dirty="0">
                <a:cs typeface="Calibri Light"/>
              </a:rPr>
              <a:t> </a:t>
            </a:r>
            <a:r>
              <a:rPr lang="es-ES" dirty="0" err="1">
                <a:cs typeface="Calibri Light"/>
              </a:rPr>
              <a:t>today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01EE51-ED7E-01CE-1622-AEE2CAFFC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>
                <a:cs typeface="Calibri"/>
              </a:rPr>
              <a:t>Online file </a:t>
            </a:r>
            <a:r>
              <a:rPr lang="es-ES" dirty="0" err="1">
                <a:cs typeface="Calibri"/>
              </a:rPr>
              <a:t>system</a:t>
            </a:r>
            <a:endParaRPr lang="es-ES" dirty="0">
              <a:ea typeface="Calibri"/>
              <a:cs typeface="Calibri"/>
            </a:endParaRPr>
          </a:p>
          <a:p>
            <a:r>
              <a:rPr lang="es-ES" dirty="0" err="1">
                <a:cs typeface="Calibri"/>
              </a:rPr>
              <a:t>Cms</a:t>
            </a:r>
            <a:endParaRPr lang="es-ES" dirty="0" err="1">
              <a:ea typeface="Calibri"/>
              <a:cs typeface="Calibri"/>
            </a:endParaRPr>
          </a:p>
          <a:p>
            <a:r>
              <a:rPr lang="es-ES" dirty="0">
                <a:ea typeface="Calibri"/>
                <a:cs typeface="Calibri"/>
              </a:rPr>
              <a:t>Blog</a:t>
            </a:r>
          </a:p>
          <a:p>
            <a:r>
              <a:rPr lang="es-ES" dirty="0"/>
              <a:t>Portfolio </a:t>
            </a:r>
            <a:r>
              <a:rPr lang="es-ES" dirty="0" err="1"/>
              <a:t>Website</a:t>
            </a:r>
            <a:endParaRPr lang="es-ES" dirty="0" err="1">
              <a:ea typeface="Calibri"/>
              <a:cs typeface="Calibri"/>
            </a:endParaRPr>
          </a:p>
          <a:p>
            <a:r>
              <a:rPr lang="es-ES" dirty="0"/>
              <a:t>Social Network</a:t>
            </a:r>
            <a:endParaRPr lang="es-ES" dirty="0">
              <a:ea typeface="Calibri"/>
              <a:cs typeface="Calibri"/>
            </a:endParaRPr>
          </a:p>
          <a:p>
            <a:br>
              <a:rPr lang="es-ES" dirty="0">
                <a:ea typeface="Calibri"/>
                <a:cs typeface="Calibri"/>
              </a:rPr>
            </a:br>
            <a:br>
              <a:rPr lang="es-ES" dirty="0">
                <a:ea typeface="Calibri"/>
                <a:cs typeface="Calibri"/>
              </a:rPr>
            </a:br>
            <a:endParaRPr lang="es-ES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s-ES" dirty="0">
                <a:ea typeface="+mn-lt"/>
                <a:cs typeface="+mn-lt"/>
              </a:rPr>
              <a:t>https://jero98772.pythonanywhere.com/</a:t>
            </a:r>
            <a:endParaRPr lang="es-ES" dirty="0">
              <a:ea typeface="Calibri"/>
              <a:cs typeface="Calibri"/>
            </a:endParaRPr>
          </a:p>
        </p:txBody>
      </p:sp>
      <p:pic>
        <p:nvPicPr>
          <p:cNvPr id="4" name="Imagen 4" descr="Forma&#10;&#10;Descripción generada automáticamente">
            <a:extLst>
              <a:ext uri="{FF2B5EF4-FFF2-40B4-BE49-F238E27FC236}">
                <a16:creationId xmlns:a16="http://schemas.microsoft.com/office/drawing/2014/main" id="{F1250384-A0B0-A0F8-7685-9C872B2C1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5558" y="1711708"/>
            <a:ext cx="2743200" cy="1375846"/>
          </a:xfrm>
          <a:prstGeom prst="rect">
            <a:avLst/>
          </a:prstGeom>
        </p:spPr>
      </p:pic>
      <p:pic>
        <p:nvPicPr>
          <p:cNvPr id="5" name="Imagen 5">
            <a:extLst>
              <a:ext uri="{FF2B5EF4-FFF2-40B4-BE49-F238E27FC236}">
                <a16:creationId xmlns:a16="http://schemas.microsoft.com/office/drawing/2014/main" id="{72601580-CCD7-F6D8-1970-0869F4AAE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137" y="3237095"/>
            <a:ext cx="2743200" cy="1105704"/>
          </a:xfrm>
          <a:prstGeom prst="rect">
            <a:avLst/>
          </a:prstGeom>
        </p:spPr>
      </p:pic>
      <p:pic>
        <p:nvPicPr>
          <p:cNvPr id="6" name="Imagen 6">
            <a:extLst>
              <a:ext uri="{FF2B5EF4-FFF2-40B4-BE49-F238E27FC236}">
                <a16:creationId xmlns:a16="http://schemas.microsoft.com/office/drawing/2014/main" id="{888F2AFD-CF7F-9440-E295-6FE5DC50D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249" y="1566083"/>
            <a:ext cx="2743200" cy="306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273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BF6F4B-44AD-7A06-E6C2-2FDD8B29F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ea typeface="Calibri Light"/>
                <a:cs typeface="Calibri Light"/>
              </a:rPr>
              <a:t>Integrate</a:t>
            </a:r>
            <a:r>
              <a:rPr lang="es-ES" dirty="0">
                <a:ea typeface="Calibri Light"/>
                <a:cs typeface="Calibri Light"/>
              </a:rPr>
              <a:t> </a:t>
            </a:r>
            <a:r>
              <a:rPr lang="es-ES" dirty="0" err="1">
                <a:ea typeface="Calibri Light"/>
                <a:cs typeface="Calibri Light"/>
              </a:rPr>
              <a:t>computer</a:t>
            </a:r>
            <a:r>
              <a:rPr lang="es-ES" dirty="0">
                <a:ea typeface="Calibri Light"/>
                <a:cs typeface="Calibri Light"/>
              </a:rPr>
              <a:t> </a:t>
            </a:r>
            <a:r>
              <a:rPr lang="es-ES" dirty="0" err="1">
                <a:ea typeface="Calibri Light"/>
                <a:cs typeface="Calibri Light"/>
              </a:rPr>
              <a:t>vison</a:t>
            </a:r>
            <a:r>
              <a:rPr lang="es-ES" dirty="0">
                <a:ea typeface="Calibri Light"/>
                <a:cs typeface="Calibri Light"/>
              </a:rPr>
              <a:t> </a:t>
            </a:r>
            <a:r>
              <a:rPr lang="es-ES" dirty="0" err="1">
                <a:ea typeface="Calibri Light"/>
                <a:cs typeface="Calibri Light"/>
              </a:rPr>
              <a:t>models</a:t>
            </a:r>
            <a:r>
              <a:rPr lang="es-ES" dirty="0">
                <a:ea typeface="Calibri Light"/>
                <a:cs typeface="Calibri Light"/>
              </a:rPr>
              <a:t>, </a:t>
            </a:r>
            <a:r>
              <a:rPr lang="es-ES" dirty="0" err="1">
                <a:ea typeface="Calibri Light"/>
                <a:cs typeface="Calibri Light"/>
              </a:rPr>
              <a:t>when</a:t>
            </a:r>
            <a:r>
              <a:rPr lang="es-ES" dirty="0">
                <a:ea typeface="Calibri Light"/>
                <a:cs typeface="Calibri Light"/>
              </a:rPr>
              <a:t>?</a:t>
            </a:r>
            <a:endParaRPr lang="es-ES" dirty="0" err="1"/>
          </a:p>
        </p:txBody>
      </p:sp>
      <p:pic>
        <p:nvPicPr>
          <p:cNvPr id="6" name="Imagen 6">
            <a:extLst>
              <a:ext uri="{FF2B5EF4-FFF2-40B4-BE49-F238E27FC236}">
                <a16:creationId xmlns:a16="http://schemas.microsoft.com/office/drawing/2014/main" id="{2C10B49C-9F17-0D18-A2AE-4394322FD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4750" y="2663031"/>
            <a:ext cx="4762500" cy="2676525"/>
          </a:xfrm>
        </p:spPr>
      </p:pic>
    </p:spTree>
    <p:extLst>
      <p:ext uri="{BB962C8B-B14F-4D97-AF65-F5344CB8AC3E}">
        <p14:creationId xmlns:p14="http://schemas.microsoft.com/office/powerpoint/2010/main" val="1047819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E43A06-614B-BDC9-1750-57FD8142E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thanks</a:t>
            </a:r>
          </a:p>
        </p:txBody>
      </p:sp>
      <p:pic>
        <p:nvPicPr>
          <p:cNvPr id="3" name="Imagen 3">
            <a:extLst>
              <a:ext uri="{FF2B5EF4-FFF2-40B4-BE49-F238E27FC236}">
                <a16:creationId xmlns:a16="http://schemas.microsoft.com/office/drawing/2014/main" id="{C1958D40-809D-A329-5687-03D09A60C9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2975" y="4960713"/>
            <a:ext cx="1700841" cy="611576"/>
          </a:xfrm>
        </p:spPr>
      </p:pic>
    </p:spTree>
    <p:extLst>
      <p:ext uri="{BB962C8B-B14F-4D97-AF65-F5344CB8AC3E}">
        <p14:creationId xmlns:p14="http://schemas.microsoft.com/office/powerpoint/2010/main" val="2857944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97FF2A-14DE-CBA3-86E4-859EE7617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cs typeface="Calibri Light"/>
              </a:rPr>
              <a:t>content</a:t>
            </a:r>
            <a:endParaRPr lang="es-ES" dirty="0" err="1">
              <a:ea typeface="Calibri Light"/>
              <a:cs typeface="Calibri Light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5E3CEF-4381-372B-D6FA-59DB462CA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s-ES" dirty="0" err="1">
                <a:ea typeface="Calibri"/>
                <a:cs typeface="Calibri"/>
              </a:rPr>
              <a:t>What</a:t>
            </a:r>
            <a:r>
              <a:rPr lang="es-ES" dirty="0">
                <a:ea typeface="Calibri"/>
                <a:cs typeface="Calibri"/>
              </a:rPr>
              <a:t> </a:t>
            </a:r>
            <a:r>
              <a:rPr lang="es-ES" dirty="0" err="1">
                <a:ea typeface="Calibri"/>
                <a:cs typeface="Calibri"/>
              </a:rPr>
              <a:t>is</a:t>
            </a:r>
            <a:r>
              <a:rPr lang="es-ES" dirty="0">
                <a:ea typeface="Calibri"/>
                <a:cs typeface="Calibri"/>
              </a:rPr>
              <a:t> </a:t>
            </a:r>
            <a:r>
              <a:rPr lang="es-ES" dirty="0" err="1">
                <a:ea typeface="Calibri"/>
                <a:cs typeface="Calibri"/>
              </a:rPr>
              <a:t>flask</a:t>
            </a:r>
            <a:endParaRPr lang="es-ES" dirty="0" err="1">
              <a:cs typeface="Calibri"/>
            </a:endParaRPr>
          </a:p>
          <a:p>
            <a:r>
              <a:rPr lang="es-ES" err="1">
                <a:cs typeface="Calibri"/>
              </a:rPr>
              <a:t>Install</a:t>
            </a:r>
            <a:endParaRPr lang="es-ES" dirty="0">
              <a:cs typeface="Calibri"/>
            </a:endParaRPr>
          </a:p>
          <a:p>
            <a:r>
              <a:rPr lang="es-ES" dirty="0" err="1">
                <a:cs typeface="Calibri"/>
              </a:rPr>
              <a:t>Hello</a:t>
            </a:r>
            <a:r>
              <a:rPr lang="es-ES" dirty="0">
                <a:cs typeface="Calibri"/>
              </a:rPr>
              <a:t> </a:t>
            </a:r>
            <a:r>
              <a:rPr lang="es-ES" dirty="0" err="1">
                <a:cs typeface="Calibri"/>
              </a:rPr>
              <a:t>word</a:t>
            </a:r>
            <a:endParaRPr lang="es-ES" dirty="0">
              <a:cs typeface="Calibri"/>
            </a:endParaRPr>
          </a:p>
          <a:p>
            <a:r>
              <a:rPr lang="es-ES" dirty="0">
                <a:cs typeface="Calibri"/>
              </a:rPr>
              <a:t>File </a:t>
            </a:r>
            <a:r>
              <a:rPr lang="es-ES" dirty="0" err="1">
                <a:cs typeface="Calibri"/>
              </a:rPr>
              <a:t>structure</a:t>
            </a:r>
            <a:endParaRPr lang="es-ES" dirty="0">
              <a:cs typeface="Calibri"/>
            </a:endParaRPr>
          </a:p>
          <a:p>
            <a:r>
              <a:rPr lang="es-ES" dirty="0" err="1">
                <a:ea typeface="Calibri"/>
                <a:cs typeface="Calibri"/>
              </a:rPr>
              <a:t>Phory</a:t>
            </a:r>
            <a:endParaRPr lang="es-ES" dirty="0" err="1">
              <a:cs typeface="Calibri"/>
            </a:endParaRPr>
          </a:p>
          <a:p>
            <a:r>
              <a:rPr lang="es-ES" dirty="0" err="1">
                <a:cs typeface="Calibri"/>
              </a:rPr>
              <a:t>Tricks</a:t>
            </a:r>
            <a:endParaRPr lang="es-ES" dirty="0">
              <a:cs typeface="Calibri"/>
            </a:endParaRPr>
          </a:p>
          <a:p>
            <a:r>
              <a:rPr lang="es-ES" dirty="0" err="1">
                <a:cs typeface="Calibri"/>
              </a:rPr>
              <a:t>Add</a:t>
            </a:r>
            <a:r>
              <a:rPr lang="es-ES" dirty="0">
                <a:cs typeface="Calibri"/>
              </a:rPr>
              <a:t> </a:t>
            </a:r>
            <a:r>
              <a:rPr lang="es-ES" dirty="0" err="1">
                <a:cs typeface="Calibri"/>
              </a:rPr>
              <a:t>html,css</a:t>
            </a:r>
            <a:r>
              <a:rPr lang="es-ES" dirty="0">
                <a:cs typeface="Calibri"/>
              </a:rPr>
              <a:t> and </a:t>
            </a:r>
            <a:r>
              <a:rPr lang="es-ES" dirty="0" err="1">
                <a:cs typeface="Calibri"/>
              </a:rPr>
              <a:t>js,image</a:t>
            </a:r>
            <a:endParaRPr lang="es-ES">
              <a:ea typeface="Calibri"/>
              <a:cs typeface="Calibri"/>
            </a:endParaRPr>
          </a:p>
          <a:p>
            <a:r>
              <a:rPr lang="es-ES" dirty="0" err="1">
                <a:cs typeface="Calibri"/>
              </a:rPr>
              <a:t>Jinja</a:t>
            </a:r>
          </a:p>
          <a:p>
            <a:r>
              <a:rPr lang="es-ES" dirty="0">
                <a:cs typeface="Calibri"/>
              </a:rPr>
              <a:t>Code2html, </a:t>
            </a:r>
            <a:r>
              <a:rPr lang="es-ES" dirty="0" err="1">
                <a:cs typeface="Calibri"/>
              </a:rPr>
              <a:t>hipl</a:t>
            </a:r>
            <a:endParaRPr lang="es-ES">
              <a:cs typeface="Calibri"/>
            </a:endParaRPr>
          </a:p>
          <a:p>
            <a:r>
              <a:rPr lang="es-ES" dirty="0" err="1">
                <a:cs typeface="Calibri"/>
              </a:rPr>
              <a:t>Templates</a:t>
            </a:r>
            <a:r>
              <a:rPr lang="es-ES" dirty="0">
                <a:cs typeface="Calibri"/>
              </a:rPr>
              <a:t> </a:t>
            </a:r>
          </a:p>
          <a:p>
            <a:r>
              <a:rPr lang="es-ES" dirty="0" err="1">
                <a:cs typeface="Calibri"/>
              </a:rPr>
              <a:t>Request</a:t>
            </a:r>
            <a:r>
              <a:rPr lang="es-ES" dirty="0">
                <a:cs typeface="Calibri"/>
              </a:rPr>
              <a:t> y cookies</a:t>
            </a:r>
          </a:p>
          <a:p>
            <a:endParaRPr lang="es-E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7524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43A627-F653-A32D-45C1-194C8E946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>
                <a:cs typeface="Calibri Light"/>
              </a:rPr>
              <a:t>What</a:t>
            </a:r>
            <a:r>
              <a:rPr lang="es-ES">
                <a:cs typeface="Calibri Light"/>
              </a:rPr>
              <a:t> </a:t>
            </a:r>
            <a:r>
              <a:rPr lang="es-ES" err="1">
                <a:cs typeface="Calibri Light"/>
              </a:rPr>
              <a:t>is</a:t>
            </a:r>
            <a:r>
              <a:rPr lang="es-ES">
                <a:cs typeface="Calibri Light"/>
              </a:rPr>
              <a:t> </a:t>
            </a:r>
            <a:r>
              <a:rPr lang="es-ES" err="1">
                <a:cs typeface="Calibri Light" panose="020F0302020204030204"/>
              </a:rPr>
              <a:t>flask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2ADA8A-1010-2429-1C27-3356C4D6D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 err="1">
                <a:cs typeface="Calibri"/>
              </a:rPr>
              <a:t>Microframework</a:t>
            </a:r>
            <a:r>
              <a:rPr lang="es-ES" dirty="0">
                <a:cs typeface="Calibri"/>
              </a:rPr>
              <a:t> </a:t>
            </a:r>
            <a:r>
              <a:rPr lang="es-ES" dirty="0" err="1">
                <a:cs typeface="Calibri"/>
              </a:rPr>
              <a:t>for</a:t>
            </a:r>
            <a:r>
              <a:rPr lang="es-ES" dirty="0">
                <a:cs typeface="Calibri"/>
              </a:rPr>
              <a:t> </a:t>
            </a:r>
            <a:r>
              <a:rPr lang="es-ES" dirty="0" err="1">
                <a:cs typeface="Calibri"/>
              </a:rPr>
              <a:t>build</a:t>
            </a:r>
            <a:r>
              <a:rPr lang="es-ES" dirty="0">
                <a:cs typeface="Calibri"/>
              </a:rPr>
              <a:t> </a:t>
            </a:r>
            <a:r>
              <a:rPr lang="es-ES" dirty="0" err="1">
                <a:cs typeface="Calibri"/>
              </a:rPr>
              <a:t>websites</a:t>
            </a:r>
            <a:r>
              <a:rPr lang="es-ES" dirty="0">
                <a:cs typeface="Calibri"/>
              </a:rPr>
              <a:t> and </a:t>
            </a:r>
            <a:r>
              <a:rPr lang="es-ES" dirty="0" err="1">
                <a:cs typeface="Calibri"/>
              </a:rPr>
              <a:t>services</a:t>
            </a:r>
            <a:r>
              <a:rPr lang="es-ES" dirty="0">
                <a:cs typeface="Calibri"/>
              </a:rPr>
              <a:t> </a:t>
            </a:r>
          </a:p>
          <a:p>
            <a:endParaRPr lang="es-ES">
              <a:cs typeface="Calibri"/>
            </a:endParaRPr>
          </a:p>
          <a:p>
            <a:r>
              <a:rPr lang="es-ES" dirty="0" err="1">
                <a:cs typeface="Calibri"/>
              </a:rPr>
              <a:t>Support</a:t>
            </a:r>
            <a:r>
              <a:rPr lang="es-ES" dirty="0">
                <a:cs typeface="Calibri"/>
              </a:rPr>
              <a:t> </a:t>
            </a:r>
            <a:r>
              <a:rPr lang="es-ES" dirty="0" err="1">
                <a:cs typeface="Calibri"/>
              </a:rPr>
              <a:t>metaprograming</a:t>
            </a:r>
            <a:endParaRPr lang="es-ES" dirty="0">
              <a:cs typeface="Calibri"/>
            </a:endParaRPr>
          </a:p>
          <a:p>
            <a:endParaRPr lang="es-ES">
              <a:cs typeface="Calibri"/>
            </a:endParaRPr>
          </a:p>
          <a:p>
            <a:r>
              <a:rPr lang="es-ES" dirty="0">
                <a:cs typeface="Calibri"/>
              </a:rPr>
              <a:t>Adaptable(</a:t>
            </a:r>
            <a:r>
              <a:rPr lang="es-ES" dirty="0">
                <a:ea typeface="+mn-lt"/>
                <a:cs typeface="+mn-lt"/>
              </a:rPr>
              <a:t>Combinable</a:t>
            </a:r>
            <a:r>
              <a:rPr lang="es-ES" dirty="0">
                <a:cs typeface="Calibri"/>
              </a:rPr>
              <a:t>) </a:t>
            </a:r>
            <a:r>
              <a:rPr lang="es-ES" dirty="0" err="1">
                <a:cs typeface="Calibri"/>
              </a:rPr>
              <a:t>to</a:t>
            </a:r>
            <a:r>
              <a:rPr lang="es-ES" dirty="0">
                <a:cs typeface="Calibri"/>
              </a:rPr>
              <a:t> </a:t>
            </a:r>
            <a:r>
              <a:rPr lang="es-ES" dirty="0" err="1">
                <a:cs typeface="Calibri"/>
              </a:rPr>
              <a:t>microcontrolers</a:t>
            </a:r>
            <a:endParaRPr lang="es-ES" dirty="0" err="1">
              <a:ea typeface="Calibri"/>
              <a:cs typeface="Calibri"/>
            </a:endParaRPr>
          </a:p>
          <a:p>
            <a:endParaRPr lang="es-ES" dirty="0">
              <a:ea typeface="+mn-lt"/>
              <a:cs typeface="+mn-lt"/>
            </a:endParaRPr>
          </a:p>
          <a:p>
            <a:r>
              <a:rPr lang="es-ES" dirty="0">
                <a:ea typeface="+mn-lt"/>
                <a:cs typeface="+mn-lt"/>
              </a:rPr>
              <a:t>Machine </a:t>
            </a:r>
            <a:r>
              <a:rPr lang="es-ES" dirty="0" err="1">
                <a:ea typeface="+mn-lt"/>
                <a:cs typeface="+mn-lt"/>
              </a:rPr>
              <a:t>lerning</a:t>
            </a:r>
            <a:r>
              <a:rPr lang="es-ES" dirty="0">
                <a:ea typeface="+mn-lt"/>
                <a:cs typeface="+mn-lt"/>
              </a:rPr>
              <a:t> Adaptable(Combinable )</a:t>
            </a:r>
            <a:br>
              <a:rPr lang="es-ES" dirty="0">
                <a:ea typeface="+mn-lt"/>
                <a:cs typeface="+mn-lt"/>
              </a:rPr>
            </a:br>
            <a:br>
              <a:rPr lang="es-ES" dirty="0">
                <a:ea typeface="Calibri"/>
                <a:cs typeface="Calibri"/>
              </a:rPr>
            </a:br>
            <a:r>
              <a:rPr lang="es-ES" dirty="0">
                <a:ea typeface="Calibri"/>
                <a:cs typeface="Calibri"/>
              </a:rPr>
              <a:t> run server </a:t>
            </a:r>
            <a:r>
              <a:rPr lang="es-ES" dirty="0" err="1">
                <a:ea typeface="Calibri"/>
                <a:cs typeface="Calibri"/>
              </a:rPr>
              <a:t>side</a:t>
            </a:r>
            <a:r>
              <a:rPr lang="es-ES" dirty="0">
                <a:ea typeface="Calibri"/>
                <a:cs typeface="Calibri"/>
              </a:rPr>
              <a:t> and </a:t>
            </a:r>
            <a:r>
              <a:rPr lang="es-ES" dirty="0" err="1">
                <a:ea typeface="Calibri"/>
                <a:cs typeface="Calibri"/>
              </a:rPr>
              <a:t>help</a:t>
            </a:r>
            <a:r>
              <a:rPr lang="es-ES" dirty="0">
                <a:ea typeface="Calibri"/>
                <a:cs typeface="Calibri"/>
              </a:rPr>
              <a:t> in </a:t>
            </a:r>
            <a:r>
              <a:rPr lang="es-ES" dirty="0" err="1">
                <a:ea typeface="Calibri"/>
                <a:cs typeface="Calibri"/>
              </a:rPr>
              <a:t>front</a:t>
            </a:r>
            <a:endParaRPr lang="es-ES" dirty="0" err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4856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C66F1D-52AD-50CC-C314-81D6F8B81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>
                <a:cs typeface="Calibri Light"/>
              </a:rPr>
              <a:t>install</a:t>
            </a:r>
            <a:endParaRPr lang="es-ES" err="1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14DE91-E283-411A-BA21-7C7028674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err="1">
                <a:ea typeface="+mn-lt"/>
                <a:cs typeface="+mn-lt"/>
              </a:rPr>
              <a:t>pip</a:t>
            </a:r>
            <a:r>
              <a:rPr lang="es-ES">
                <a:ea typeface="+mn-lt"/>
                <a:cs typeface="+mn-lt"/>
              </a:rPr>
              <a:t> </a:t>
            </a:r>
            <a:r>
              <a:rPr lang="es-ES" err="1">
                <a:ea typeface="+mn-lt"/>
                <a:cs typeface="+mn-lt"/>
              </a:rPr>
              <a:t>install</a:t>
            </a:r>
            <a:r>
              <a:rPr lang="es-ES">
                <a:ea typeface="+mn-lt"/>
                <a:cs typeface="+mn-lt"/>
              </a:rPr>
              <a:t> </a:t>
            </a:r>
            <a:r>
              <a:rPr lang="es-ES" err="1">
                <a:ea typeface="+mn-lt"/>
                <a:cs typeface="+mn-lt"/>
              </a:rPr>
              <a:t>Flask</a:t>
            </a:r>
          </a:p>
        </p:txBody>
      </p:sp>
      <p:pic>
        <p:nvPicPr>
          <p:cNvPr id="5" name="Imagen 5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FE3DA310-C76C-5D03-554F-51C504F55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437" y="3096135"/>
            <a:ext cx="5614305" cy="257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4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5D636D-FC20-2F03-75DD-C2F883511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Hello word</a:t>
            </a:r>
          </a:p>
        </p:txBody>
      </p:sp>
      <p:pic>
        <p:nvPicPr>
          <p:cNvPr id="4" name="Imagen 4" descr="Texto&#10;&#10;Descripción generada automáticamente">
            <a:extLst>
              <a:ext uri="{FF2B5EF4-FFF2-40B4-BE49-F238E27FC236}">
                <a16:creationId xmlns:a16="http://schemas.microsoft.com/office/drawing/2014/main" id="{5B422A02-5B9A-B37F-4460-CD51DC9AC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4596" y="1703982"/>
            <a:ext cx="8222808" cy="4394199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6B770F2D-3AB7-7508-141B-3FCCC3745206}"/>
              </a:ext>
            </a:extLst>
          </p:cNvPr>
          <p:cNvSpPr>
            <a:spLocks noGrp="1"/>
          </p:cNvSpPr>
          <p:nvPr/>
        </p:nvSpPr>
        <p:spPr>
          <a:xfrm>
            <a:off x="1359568" y="4178"/>
            <a:ext cx="10515600" cy="2207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ea typeface="Calibri Light"/>
                <a:cs typeface="Calibri Light"/>
              </a:rPr>
              <a:t>Do </a:t>
            </a:r>
            <a:r>
              <a:rPr lang="es-ES" dirty="0" err="1">
                <a:ea typeface="Calibri Light"/>
                <a:cs typeface="Calibri Light"/>
              </a:rPr>
              <a:t>you</a:t>
            </a:r>
            <a:r>
              <a:rPr lang="es-ES" dirty="0">
                <a:ea typeface="Calibri Light"/>
                <a:cs typeface="Calibri Light"/>
              </a:rPr>
              <a:t> </a:t>
            </a:r>
            <a:r>
              <a:rPr lang="es-ES" dirty="0" err="1">
                <a:ea typeface="Calibri Light"/>
                <a:cs typeface="Calibri Light"/>
              </a:rPr>
              <a:t>like</a:t>
            </a:r>
            <a:r>
              <a:rPr lang="es-ES" dirty="0">
                <a:ea typeface="Calibri Light"/>
                <a:cs typeface="Calibri Light"/>
              </a:rPr>
              <a:t> </a:t>
            </a:r>
            <a:r>
              <a:rPr lang="es-ES" dirty="0" err="1">
                <a:ea typeface="Calibri Light"/>
                <a:cs typeface="Calibri Light"/>
              </a:rPr>
              <a:t>to</a:t>
            </a:r>
            <a:r>
              <a:rPr lang="es-ES" dirty="0">
                <a:ea typeface="Calibri Light"/>
                <a:cs typeface="Calibri Light"/>
              </a:rPr>
              <a:t> do </a:t>
            </a:r>
            <a:r>
              <a:rPr lang="es-ES" dirty="0" err="1">
                <a:ea typeface="Calibri Light"/>
                <a:cs typeface="Calibri Light"/>
              </a:rPr>
              <a:t>Hello</a:t>
            </a:r>
            <a:r>
              <a:rPr lang="es-ES" dirty="0">
                <a:ea typeface="Calibri Light"/>
                <a:cs typeface="Calibri Light"/>
              </a:rPr>
              <a:t> </a:t>
            </a:r>
            <a:r>
              <a:rPr lang="es-ES" dirty="0" err="1">
                <a:ea typeface="Calibri Light"/>
                <a:cs typeface="Calibri Light"/>
              </a:rPr>
              <a:t>word</a:t>
            </a:r>
            <a:r>
              <a:rPr lang="es-ES" dirty="0">
                <a:ea typeface="Calibri Light"/>
                <a:cs typeface="Calibri Light"/>
              </a:rPr>
              <a:t>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28677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1A5ABA-3075-F713-581C-3437B3443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s-ES" sz="5400">
                <a:cs typeface="Calibri Light"/>
              </a:rPr>
              <a:t>File structure</a:t>
            </a:r>
            <a:endParaRPr lang="es-ES" sz="5400"/>
          </a:p>
        </p:txBody>
      </p:sp>
      <p:sp>
        <p:nvSpPr>
          <p:cNvPr id="26" name="Content Placeholder 7">
            <a:extLst>
              <a:ext uri="{FF2B5EF4-FFF2-40B4-BE49-F238E27FC236}">
                <a16:creationId xmlns:a16="http://schemas.microsoft.com/office/drawing/2014/main" id="{B858F39F-1EA4-40EB-64BF-21553FD7B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4798577"/>
            <a:ext cx="6894576" cy="1428487"/>
          </a:xfrm>
        </p:spPr>
        <p:txBody>
          <a:bodyPr anchor="t">
            <a:normAutofit/>
          </a:bodyPr>
          <a:lstStyle/>
          <a:p>
            <a:endParaRPr lang="en-US" sz="2200"/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75F75B65-8EAD-7A1C-F4F8-6250F2B0E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172309"/>
            <a:ext cx="6894576" cy="283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3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1A5ABA-3075-F713-581C-3437B344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Calibri Light"/>
              </a:rPr>
              <a:t>MY file </a:t>
            </a:r>
            <a:r>
              <a:rPr lang="es-ES" dirty="0" err="1">
                <a:cs typeface="Calibri Light"/>
              </a:rPr>
              <a:t>structure</a:t>
            </a:r>
            <a:r>
              <a:rPr lang="es-ES" dirty="0">
                <a:cs typeface="Calibri Light"/>
              </a:rPr>
              <a:t> </a:t>
            </a:r>
            <a:r>
              <a:rPr lang="es-ES" dirty="0" err="1">
                <a:cs typeface="Calibri Light"/>
              </a:rPr>
              <a:t>made</a:t>
            </a:r>
            <a:r>
              <a:rPr lang="es-ES" dirty="0">
                <a:cs typeface="Calibri Light"/>
              </a:rPr>
              <a:t> </a:t>
            </a:r>
            <a:r>
              <a:rPr lang="es-ES" dirty="0" err="1">
                <a:cs typeface="Calibri Light"/>
              </a:rPr>
              <a:t>with</a:t>
            </a:r>
            <a:r>
              <a:rPr lang="es-ES" dirty="0">
                <a:cs typeface="Calibri Light"/>
              </a:rPr>
              <a:t> </a:t>
            </a:r>
            <a:r>
              <a:rPr lang="es-ES" dirty="0" err="1">
                <a:cs typeface="Calibri Light"/>
              </a:rPr>
              <a:t>phory</a:t>
            </a:r>
            <a:endParaRPr lang="es-ES" dirty="0" err="1"/>
          </a:p>
        </p:txBody>
      </p:sp>
      <p:pic>
        <p:nvPicPr>
          <p:cNvPr id="8" name="Imagen 8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E565F54-7351-FB8E-6E8B-312BB8545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807" y="1779274"/>
            <a:ext cx="8572500" cy="3581400"/>
          </a:xfrm>
        </p:spPr>
      </p:pic>
      <p:pic>
        <p:nvPicPr>
          <p:cNvPr id="9" name="Imagen 9" descr="Texto&#10;&#10;Descripción generada automáticamente">
            <a:extLst>
              <a:ext uri="{FF2B5EF4-FFF2-40B4-BE49-F238E27FC236}">
                <a16:creationId xmlns:a16="http://schemas.microsoft.com/office/drawing/2014/main" id="{DCD19FB5-5426-6DC8-E564-9A70463C1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030" y="2013820"/>
            <a:ext cx="3151337" cy="3117909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A594C76-43F0-1CE7-EC91-C264B061A98B}"/>
              </a:ext>
            </a:extLst>
          </p:cNvPr>
          <p:cNvSpPr txBox="1"/>
          <p:nvPr/>
        </p:nvSpPr>
        <p:spPr>
          <a:xfrm>
            <a:off x="713117" y="5845834"/>
            <a:ext cx="570493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/>
              <a:t>https://github.com/jero98772/phroy</a:t>
            </a:r>
            <a:endParaRPr lang="en-US" sz="22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0011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n 4" descr="Texto&#10;&#10;Descripción generada automáticamente">
            <a:extLst>
              <a:ext uri="{FF2B5EF4-FFF2-40B4-BE49-F238E27FC236}">
                <a16:creationId xmlns:a16="http://schemas.microsoft.com/office/drawing/2014/main" id="{7BE7886F-C899-2082-15CD-DBEE242FAA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8150" y="555625"/>
            <a:ext cx="8772525" cy="4629150"/>
          </a:xfr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17C7C28-BDD0-2686-4817-0D02AD6C8261}"/>
              </a:ext>
            </a:extLst>
          </p:cNvPr>
          <p:cNvSpPr txBox="1"/>
          <p:nvPr/>
        </p:nvSpPr>
        <p:spPr>
          <a:xfrm>
            <a:off x="1708150" y="4259263"/>
            <a:ext cx="8772525" cy="92551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>
                <a:solidFill>
                  <a:srgbClr val="FFFFFF"/>
                </a:solidFill>
              </a:rPr>
              <a:t>python phroy.py charlaflask -s flask -l python 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82946E1-EDCA-B1CB-AD1E-58CC3D7B6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Made with phory</a:t>
            </a:r>
          </a:p>
        </p:txBody>
      </p:sp>
    </p:spTree>
    <p:extLst>
      <p:ext uri="{BB962C8B-B14F-4D97-AF65-F5344CB8AC3E}">
        <p14:creationId xmlns:p14="http://schemas.microsoft.com/office/powerpoint/2010/main" val="2615398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25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26" baseType="lpstr">
      <vt:lpstr>Office Theme</vt:lpstr>
      <vt:lpstr>jero98772</vt:lpstr>
      <vt:lpstr>Warning /!\</vt:lpstr>
      <vt:lpstr>content</vt:lpstr>
      <vt:lpstr>What is flask</vt:lpstr>
      <vt:lpstr>install</vt:lpstr>
      <vt:lpstr>Hello word</vt:lpstr>
      <vt:lpstr>File structure</vt:lpstr>
      <vt:lpstr>MY file structure made with phory</vt:lpstr>
      <vt:lpstr>Made with phory</vt:lpstr>
      <vt:lpstr>Search a couple "HACKY" 1</vt:lpstr>
      <vt:lpstr>  add Css?,js?,html?, media? To Flask</vt:lpstr>
      <vt:lpstr>Whaaaaaaaaaaat jinga2 is important ?</vt:lpstr>
      <vt:lpstr>Linking files with jinja2</vt:lpstr>
      <vt:lpstr>html</vt:lpstr>
      <vt:lpstr>with jinja you can programing in html</vt:lpstr>
      <vt:lpstr>Create other function for web page and ..</vt:lpstr>
      <vt:lpstr>Templates</vt:lpstr>
      <vt:lpstr>Create menu bar</vt:lpstr>
      <vt:lpstr>request</vt:lpstr>
      <vt:lpstr>Session's or cookies</vt:lpstr>
      <vt:lpstr>Cookies Warning /!\</vt:lpstr>
      <vt:lpstr>Meta programing in flask</vt:lpstr>
      <vt:lpstr>What we can do with we learn today</vt:lpstr>
      <vt:lpstr>Integrate computer vison models, when?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revision>446</cp:revision>
  <dcterms:created xsi:type="dcterms:W3CDTF">2022-08-29T18:25:12Z</dcterms:created>
  <dcterms:modified xsi:type="dcterms:W3CDTF">2022-09-07T13:25:06Z</dcterms:modified>
</cp:coreProperties>
</file>